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088" cy="2339975"/>
  <p:notesSz cx="6858000" cy="9144000"/>
  <p:defaultTextStyle>
    <a:defPPr>
      <a:defRPr lang="en-US"/>
    </a:defPPr>
    <a:lvl1pPr marL="0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59416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18831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478247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37662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797078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956493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115909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275325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440" y="-1110"/>
      </p:cViewPr>
      <p:guideLst>
        <p:guide orient="horz" pos="737"/>
        <p:guide pos="10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726909"/>
            <a:ext cx="2754075" cy="501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13" y="1325987"/>
            <a:ext cx="2268062" cy="597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9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8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37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9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56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1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75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064" y="93708"/>
            <a:ext cx="729019" cy="199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06" y="93708"/>
            <a:ext cx="2133058" cy="199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45" y="1503652"/>
            <a:ext cx="2754075" cy="464745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45" y="991783"/>
            <a:ext cx="2754075" cy="51186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941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188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78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3766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79707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95649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11590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27532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05" y="545995"/>
            <a:ext cx="1431039" cy="1544276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7045" y="545995"/>
            <a:ext cx="1431039" cy="1544276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6" y="523786"/>
            <a:ext cx="1431602" cy="218290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9416" indent="0">
              <a:buNone/>
              <a:defRPr sz="700" b="1"/>
            </a:lvl2pPr>
            <a:lvl3pPr marL="318831" indent="0">
              <a:buNone/>
              <a:defRPr sz="700" b="1"/>
            </a:lvl3pPr>
            <a:lvl4pPr marL="478247" indent="0">
              <a:buNone/>
              <a:defRPr sz="600" b="1"/>
            </a:lvl4pPr>
            <a:lvl5pPr marL="637662" indent="0">
              <a:buNone/>
              <a:defRPr sz="600" b="1"/>
            </a:lvl5pPr>
            <a:lvl6pPr marL="797078" indent="0">
              <a:buNone/>
              <a:defRPr sz="600" b="1"/>
            </a:lvl6pPr>
            <a:lvl7pPr marL="956493" indent="0">
              <a:buNone/>
              <a:defRPr sz="600" b="1"/>
            </a:lvl7pPr>
            <a:lvl8pPr marL="1115909" indent="0">
              <a:buNone/>
              <a:defRPr sz="600" b="1"/>
            </a:lvl8pPr>
            <a:lvl9pPr marL="1275325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06" y="742076"/>
            <a:ext cx="1431602" cy="134819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20" y="523786"/>
            <a:ext cx="1432164" cy="218290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9416" indent="0">
              <a:buNone/>
              <a:defRPr sz="700" b="1"/>
            </a:lvl2pPr>
            <a:lvl3pPr marL="318831" indent="0">
              <a:buNone/>
              <a:defRPr sz="700" b="1"/>
            </a:lvl3pPr>
            <a:lvl4pPr marL="478247" indent="0">
              <a:buNone/>
              <a:defRPr sz="600" b="1"/>
            </a:lvl4pPr>
            <a:lvl5pPr marL="637662" indent="0">
              <a:buNone/>
              <a:defRPr sz="600" b="1"/>
            </a:lvl5pPr>
            <a:lvl6pPr marL="797078" indent="0">
              <a:buNone/>
              <a:defRPr sz="600" b="1"/>
            </a:lvl6pPr>
            <a:lvl7pPr marL="956493" indent="0">
              <a:buNone/>
              <a:defRPr sz="600" b="1"/>
            </a:lvl7pPr>
            <a:lvl8pPr marL="1115909" indent="0">
              <a:buNone/>
              <a:defRPr sz="600" b="1"/>
            </a:lvl8pPr>
            <a:lvl9pPr marL="1275325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20" y="742076"/>
            <a:ext cx="1432164" cy="134819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6" y="93166"/>
            <a:ext cx="1065967" cy="396496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785" y="93166"/>
            <a:ext cx="1811300" cy="1997104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6" y="489662"/>
            <a:ext cx="1065967" cy="1600608"/>
          </a:xfrm>
        </p:spPr>
        <p:txBody>
          <a:bodyPr/>
          <a:lstStyle>
            <a:lvl1pPr marL="0" indent="0">
              <a:buNone/>
              <a:defRPr sz="600"/>
            </a:lvl1pPr>
            <a:lvl2pPr marL="159416" indent="0">
              <a:buNone/>
              <a:defRPr sz="400"/>
            </a:lvl2pPr>
            <a:lvl3pPr marL="318831" indent="0">
              <a:buNone/>
              <a:defRPr sz="400"/>
            </a:lvl3pPr>
            <a:lvl4pPr marL="478247" indent="0">
              <a:buNone/>
              <a:defRPr sz="300"/>
            </a:lvl4pPr>
            <a:lvl5pPr marL="637662" indent="0">
              <a:buNone/>
              <a:defRPr sz="300"/>
            </a:lvl5pPr>
            <a:lvl6pPr marL="797078" indent="0">
              <a:buNone/>
              <a:defRPr sz="300"/>
            </a:lvl6pPr>
            <a:lvl7pPr marL="956493" indent="0">
              <a:buNone/>
              <a:defRPr sz="300"/>
            </a:lvl7pPr>
            <a:lvl8pPr marL="1115909" indent="0">
              <a:buNone/>
              <a:defRPr sz="300"/>
            </a:lvl8pPr>
            <a:lvl9pPr marL="12753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82" y="1637984"/>
            <a:ext cx="1944053" cy="193373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82" y="209082"/>
            <a:ext cx="1944053" cy="1403985"/>
          </a:xfrm>
        </p:spPr>
        <p:txBody>
          <a:bodyPr/>
          <a:lstStyle>
            <a:lvl1pPr marL="0" indent="0">
              <a:buNone/>
              <a:defRPr sz="1100"/>
            </a:lvl1pPr>
            <a:lvl2pPr marL="159416" indent="0">
              <a:buNone/>
              <a:defRPr sz="1000"/>
            </a:lvl2pPr>
            <a:lvl3pPr marL="318831" indent="0">
              <a:buNone/>
              <a:defRPr sz="800"/>
            </a:lvl3pPr>
            <a:lvl4pPr marL="478247" indent="0">
              <a:buNone/>
              <a:defRPr sz="700"/>
            </a:lvl4pPr>
            <a:lvl5pPr marL="637662" indent="0">
              <a:buNone/>
              <a:defRPr sz="700"/>
            </a:lvl5pPr>
            <a:lvl6pPr marL="797078" indent="0">
              <a:buNone/>
              <a:defRPr sz="700"/>
            </a:lvl6pPr>
            <a:lvl7pPr marL="956493" indent="0">
              <a:buNone/>
              <a:defRPr sz="700"/>
            </a:lvl7pPr>
            <a:lvl8pPr marL="1115909" indent="0">
              <a:buNone/>
              <a:defRPr sz="700"/>
            </a:lvl8pPr>
            <a:lvl9pPr marL="1275325" indent="0">
              <a:buNone/>
              <a:defRPr sz="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82" y="1831356"/>
            <a:ext cx="1944053" cy="274623"/>
          </a:xfrm>
        </p:spPr>
        <p:txBody>
          <a:bodyPr/>
          <a:lstStyle>
            <a:lvl1pPr marL="0" indent="0">
              <a:buNone/>
              <a:defRPr sz="600"/>
            </a:lvl1pPr>
            <a:lvl2pPr marL="159416" indent="0">
              <a:buNone/>
              <a:defRPr sz="400"/>
            </a:lvl2pPr>
            <a:lvl3pPr marL="318831" indent="0">
              <a:buNone/>
              <a:defRPr sz="400"/>
            </a:lvl3pPr>
            <a:lvl4pPr marL="478247" indent="0">
              <a:buNone/>
              <a:defRPr sz="300"/>
            </a:lvl4pPr>
            <a:lvl5pPr marL="637662" indent="0">
              <a:buNone/>
              <a:defRPr sz="300"/>
            </a:lvl5pPr>
            <a:lvl6pPr marL="797078" indent="0">
              <a:buNone/>
              <a:defRPr sz="300"/>
            </a:lvl6pPr>
            <a:lvl7pPr marL="956493" indent="0">
              <a:buNone/>
              <a:defRPr sz="300"/>
            </a:lvl7pPr>
            <a:lvl8pPr marL="1115909" indent="0">
              <a:buNone/>
              <a:defRPr sz="300"/>
            </a:lvl8pPr>
            <a:lvl9pPr marL="12753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06" y="93708"/>
            <a:ext cx="2916079" cy="389996"/>
          </a:xfrm>
          <a:prstGeom prst="rect">
            <a:avLst/>
          </a:prstGeom>
        </p:spPr>
        <p:txBody>
          <a:bodyPr vert="horz" lIns="31884" tIns="15942" rIns="31884" bIns="1594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6" y="545995"/>
            <a:ext cx="2916079" cy="1544276"/>
          </a:xfrm>
          <a:prstGeom prst="rect">
            <a:avLst/>
          </a:prstGeom>
        </p:spPr>
        <p:txBody>
          <a:bodyPr vert="horz" lIns="31884" tIns="15942" rIns="31884" bIns="159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06" y="2168810"/>
            <a:ext cx="756020" cy="124583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8A4CB-8AEC-4905-968B-F6288DD911FB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030" y="2168810"/>
            <a:ext cx="1026028" cy="124583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063" y="2168810"/>
            <a:ext cx="756020" cy="124583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8831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562" indent="-119562" algn="l" defTabSz="31883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9050" indent="-99635" algn="l" defTabSz="31883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8540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57955" indent="-79708" algn="l" defTabSz="318831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17371" indent="-79708" algn="l" defTabSz="318831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76786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6202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95618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5033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9416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18831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78247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37662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797078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56493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15909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75325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311394" y="384169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Lat </a:t>
            </a:r>
            <a:r>
              <a:rPr lang="en-GB" sz="1000" dirty="0" err="1" smtClean="0"/>
              <a:t>malleolus</a:t>
            </a:r>
            <a:r>
              <a:rPr lang="en-GB" sz="1000" dirty="0" smtClean="0"/>
              <a:t>: </a:t>
            </a:r>
            <a:r>
              <a:rPr lang="en-GB" sz="1000" dirty="0" err="1" smtClean="0"/>
              <a:t>sural</a:t>
            </a:r>
            <a:endParaRPr lang="en-GB" sz="1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854324" y="668414"/>
            <a:ext cx="214314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0" y="741359"/>
            <a:ext cx="28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/>
              <a:t>C8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0" y="884235"/>
            <a:ext cx="2887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/>
              <a:t>T1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0" y="455607"/>
            <a:ext cx="28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/>
              <a:t>C6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598483"/>
            <a:ext cx="28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/>
              <a:t>C7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0" y="312731"/>
            <a:ext cx="28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/>
              <a:t>C5</a:t>
            </a:r>
          </a:p>
        </p:txBody>
      </p:sp>
      <p:cxnSp>
        <p:nvCxnSpPr>
          <p:cNvPr id="48" name="Straight Connector 47"/>
          <p:cNvCxnSpPr>
            <a:endCxn id="45" idx="3"/>
          </p:cNvCxnSpPr>
          <p:nvPr/>
        </p:nvCxnSpPr>
        <p:spPr>
          <a:xfrm rot="10800000">
            <a:off x="288721" y="594108"/>
            <a:ext cx="2497593" cy="1614839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3" idx="3"/>
          </p:cNvCxnSpPr>
          <p:nvPr/>
        </p:nvCxnSpPr>
        <p:spPr>
          <a:xfrm rot="10800000">
            <a:off x="288721" y="879860"/>
            <a:ext cx="2497593" cy="1614839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6" idx="3"/>
          </p:cNvCxnSpPr>
          <p:nvPr/>
        </p:nvCxnSpPr>
        <p:spPr>
          <a:xfrm rot="10800000">
            <a:off x="288720" y="736984"/>
            <a:ext cx="1550412" cy="1016063"/>
          </a:xfrm>
          <a:prstGeom prst="line">
            <a:avLst/>
          </a:prstGeom>
          <a:ln w="25400">
            <a:headEnd type="triangle"/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 rot="1957021">
            <a:off x="1990851" y="1801536"/>
            <a:ext cx="291888" cy="120344"/>
          </a:xfrm>
          <a:custGeom>
            <a:avLst/>
            <a:gdLst>
              <a:gd name="connsiteX0" fmla="*/ 0 w 649995"/>
              <a:gd name="connsiteY0" fmla="*/ 0 h 583894"/>
              <a:gd name="connsiteX1" fmla="*/ 242371 w 649995"/>
              <a:gd name="connsiteY1" fmla="*/ 55084 h 583894"/>
              <a:gd name="connsiteX2" fmla="*/ 374574 w 649995"/>
              <a:gd name="connsiteY2" fmla="*/ 198304 h 583894"/>
              <a:gd name="connsiteX3" fmla="*/ 451692 w 649995"/>
              <a:gd name="connsiteY3" fmla="*/ 418641 h 583894"/>
              <a:gd name="connsiteX4" fmla="*/ 561861 w 649995"/>
              <a:gd name="connsiteY4" fmla="*/ 550843 h 583894"/>
              <a:gd name="connsiteX5" fmla="*/ 649995 w 649995"/>
              <a:gd name="connsiteY5" fmla="*/ 583894 h 58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95" h="583894">
                <a:moveTo>
                  <a:pt x="0" y="0"/>
                </a:moveTo>
                <a:cubicBezTo>
                  <a:pt x="89971" y="11016"/>
                  <a:pt x="179942" y="22033"/>
                  <a:pt x="242371" y="55084"/>
                </a:cubicBezTo>
                <a:cubicBezTo>
                  <a:pt x="304800" y="88135"/>
                  <a:pt x="339687" y="137711"/>
                  <a:pt x="374574" y="198304"/>
                </a:cubicBezTo>
                <a:cubicBezTo>
                  <a:pt x="409461" y="258897"/>
                  <a:pt x="420478" y="359885"/>
                  <a:pt x="451692" y="418641"/>
                </a:cubicBezTo>
                <a:cubicBezTo>
                  <a:pt x="482907" y="477398"/>
                  <a:pt x="528811" y="523301"/>
                  <a:pt x="561861" y="550843"/>
                </a:cubicBezTo>
                <a:cubicBezTo>
                  <a:pt x="594911" y="578385"/>
                  <a:pt x="622453" y="581139"/>
                  <a:pt x="649995" y="58389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52" name="Freeform 51"/>
          <p:cNvSpPr/>
          <p:nvPr/>
        </p:nvSpPr>
        <p:spPr>
          <a:xfrm rot="1957021" flipV="1">
            <a:off x="1923189" y="1866615"/>
            <a:ext cx="291888" cy="158850"/>
          </a:xfrm>
          <a:custGeom>
            <a:avLst/>
            <a:gdLst>
              <a:gd name="connsiteX0" fmla="*/ 0 w 649995"/>
              <a:gd name="connsiteY0" fmla="*/ 0 h 583894"/>
              <a:gd name="connsiteX1" fmla="*/ 242371 w 649995"/>
              <a:gd name="connsiteY1" fmla="*/ 55084 h 583894"/>
              <a:gd name="connsiteX2" fmla="*/ 374574 w 649995"/>
              <a:gd name="connsiteY2" fmla="*/ 198304 h 583894"/>
              <a:gd name="connsiteX3" fmla="*/ 451692 w 649995"/>
              <a:gd name="connsiteY3" fmla="*/ 418641 h 583894"/>
              <a:gd name="connsiteX4" fmla="*/ 561861 w 649995"/>
              <a:gd name="connsiteY4" fmla="*/ 550843 h 583894"/>
              <a:gd name="connsiteX5" fmla="*/ 649995 w 649995"/>
              <a:gd name="connsiteY5" fmla="*/ 583894 h 58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95" h="583894">
                <a:moveTo>
                  <a:pt x="0" y="0"/>
                </a:moveTo>
                <a:cubicBezTo>
                  <a:pt x="89971" y="11016"/>
                  <a:pt x="179942" y="22033"/>
                  <a:pt x="242371" y="55084"/>
                </a:cubicBezTo>
                <a:cubicBezTo>
                  <a:pt x="304800" y="88135"/>
                  <a:pt x="339687" y="137711"/>
                  <a:pt x="374574" y="198304"/>
                </a:cubicBezTo>
                <a:cubicBezTo>
                  <a:pt x="409461" y="258897"/>
                  <a:pt x="420478" y="359885"/>
                  <a:pt x="451692" y="418641"/>
                </a:cubicBezTo>
                <a:cubicBezTo>
                  <a:pt x="482907" y="477398"/>
                  <a:pt x="528811" y="523301"/>
                  <a:pt x="561861" y="550843"/>
                </a:cubicBezTo>
                <a:cubicBezTo>
                  <a:pt x="594911" y="578385"/>
                  <a:pt x="622453" y="581139"/>
                  <a:pt x="649995" y="58389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cxnSp>
        <p:nvCxnSpPr>
          <p:cNvPr id="53" name="Straight Connector 52"/>
          <p:cNvCxnSpPr/>
          <p:nvPr/>
        </p:nvCxnSpPr>
        <p:spPr>
          <a:xfrm rot="12757021">
            <a:off x="2152417" y="2089966"/>
            <a:ext cx="497943" cy="499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957021" flipV="1">
            <a:off x="277900" y="968847"/>
            <a:ext cx="183957" cy="110142"/>
          </a:xfrm>
          <a:custGeom>
            <a:avLst/>
            <a:gdLst>
              <a:gd name="connsiteX0" fmla="*/ 0 w 649995"/>
              <a:gd name="connsiteY0" fmla="*/ 0 h 583894"/>
              <a:gd name="connsiteX1" fmla="*/ 242371 w 649995"/>
              <a:gd name="connsiteY1" fmla="*/ 55084 h 583894"/>
              <a:gd name="connsiteX2" fmla="*/ 374574 w 649995"/>
              <a:gd name="connsiteY2" fmla="*/ 198304 h 583894"/>
              <a:gd name="connsiteX3" fmla="*/ 451692 w 649995"/>
              <a:gd name="connsiteY3" fmla="*/ 418641 h 583894"/>
              <a:gd name="connsiteX4" fmla="*/ 561861 w 649995"/>
              <a:gd name="connsiteY4" fmla="*/ 550843 h 583894"/>
              <a:gd name="connsiteX5" fmla="*/ 649995 w 649995"/>
              <a:gd name="connsiteY5" fmla="*/ 583894 h 58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95" h="583894">
                <a:moveTo>
                  <a:pt x="0" y="0"/>
                </a:moveTo>
                <a:cubicBezTo>
                  <a:pt x="89971" y="11016"/>
                  <a:pt x="179942" y="22033"/>
                  <a:pt x="242371" y="55084"/>
                </a:cubicBezTo>
                <a:cubicBezTo>
                  <a:pt x="304800" y="88135"/>
                  <a:pt x="339687" y="137711"/>
                  <a:pt x="374574" y="198304"/>
                </a:cubicBezTo>
                <a:cubicBezTo>
                  <a:pt x="409461" y="258897"/>
                  <a:pt x="420478" y="359885"/>
                  <a:pt x="451692" y="418641"/>
                </a:cubicBezTo>
                <a:cubicBezTo>
                  <a:pt x="482907" y="477398"/>
                  <a:pt x="528811" y="523301"/>
                  <a:pt x="561861" y="550843"/>
                </a:cubicBezTo>
                <a:cubicBezTo>
                  <a:pt x="594911" y="578385"/>
                  <a:pt x="622453" y="581139"/>
                  <a:pt x="649995" y="58389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56" name="Freeform 55"/>
          <p:cNvSpPr/>
          <p:nvPr/>
        </p:nvSpPr>
        <p:spPr>
          <a:xfrm rot="1957021">
            <a:off x="187935" y="447853"/>
            <a:ext cx="282635" cy="158384"/>
          </a:xfrm>
          <a:custGeom>
            <a:avLst/>
            <a:gdLst>
              <a:gd name="connsiteX0" fmla="*/ 0 w 649995"/>
              <a:gd name="connsiteY0" fmla="*/ 0 h 583894"/>
              <a:gd name="connsiteX1" fmla="*/ 242371 w 649995"/>
              <a:gd name="connsiteY1" fmla="*/ 55084 h 583894"/>
              <a:gd name="connsiteX2" fmla="*/ 374574 w 649995"/>
              <a:gd name="connsiteY2" fmla="*/ 198304 h 583894"/>
              <a:gd name="connsiteX3" fmla="*/ 451692 w 649995"/>
              <a:gd name="connsiteY3" fmla="*/ 418641 h 583894"/>
              <a:gd name="connsiteX4" fmla="*/ 561861 w 649995"/>
              <a:gd name="connsiteY4" fmla="*/ 550843 h 583894"/>
              <a:gd name="connsiteX5" fmla="*/ 649995 w 649995"/>
              <a:gd name="connsiteY5" fmla="*/ 583894 h 58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95" h="583894">
                <a:moveTo>
                  <a:pt x="0" y="0"/>
                </a:moveTo>
                <a:cubicBezTo>
                  <a:pt x="89971" y="11016"/>
                  <a:pt x="179942" y="22033"/>
                  <a:pt x="242371" y="55084"/>
                </a:cubicBezTo>
                <a:cubicBezTo>
                  <a:pt x="304800" y="88135"/>
                  <a:pt x="339687" y="137711"/>
                  <a:pt x="374574" y="198304"/>
                </a:cubicBezTo>
                <a:cubicBezTo>
                  <a:pt x="409461" y="258897"/>
                  <a:pt x="420478" y="359885"/>
                  <a:pt x="451692" y="418641"/>
                </a:cubicBezTo>
                <a:cubicBezTo>
                  <a:pt x="482907" y="477398"/>
                  <a:pt x="528811" y="523301"/>
                  <a:pt x="561861" y="550843"/>
                </a:cubicBezTo>
                <a:cubicBezTo>
                  <a:pt x="594911" y="578385"/>
                  <a:pt x="622453" y="581139"/>
                  <a:pt x="649995" y="58389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cxnSp>
        <p:nvCxnSpPr>
          <p:cNvPr id="57" name="Straight Connector 56"/>
          <p:cNvCxnSpPr/>
          <p:nvPr/>
        </p:nvCxnSpPr>
        <p:spPr>
          <a:xfrm rot="16200000" flipV="1">
            <a:off x="537518" y="835181"/>
            <a:ext cx="285754" cy="16478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 flipV="1">
            <a:off x="619913" y="884235"/>
            <a:ext cx="142875" cy="461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 flipV="1">
            <a:off x="548474" y="1027110"/>
            <a:ext cx="214314" cy="272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6</cp:revision>
  <dcterms:created xsi:type="dcterms:W3CDTF">2009-04-10T21:25:20Z</dcterms:created>
  <dcterms:modified xsi:type="dcterms:W3CDTF">2009-04-16T18:19:56Z</dcterms:modified>
</cp:coreProperties>
</file>