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216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01-9AFF-43E8-912D-DF8A1923A94D}" type="datetimeFigureOut">
              <a:rPr lang="en-US" smtClean="0"/>
              <a:pPr/>
              <a:t>4/19/2009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B6EB-29D7-4D4D-94B9-464A14E4283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01-9AFF-43E8-912D-DF8A1923A94D}" type="datetimeFigureOut">
              <a:rPr lang="en-US" smtClean="0"/>
              <a:pPr/>
              <a:t>4/19/2009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B6EB-29D7-4D4D-94B9-464A14E4283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01-9AFF-43E8-912D-DF8A1923A94D}" type="datetimeFigureOut">
              <a:rPr lang="en-US" smtClean="0"/>
              <a:pPr/>
              <a:t>4/19/2009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B6EB-29D7-4D4D-94B9-464A14E4283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01-9AFF-43E8-912D-DF8A1923A94D}" type="datetimeFigureOut">
              <a:rPr lang="en-US" smtClean="0"/>
              <a:pPr/>
              <a:t>4/19/2009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B6EB-29D7-4D4D-94B9-464A14E4283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01-9AFF-43E8-912D-DF8A1923A94D}" type="datetimeFigureOut">
              <a:rPr lang="en-US" smtClean="0"/>
              <a:pPr/>
              <a:t>4/19/2009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B6EB-29D7-4D4D-94B9-464A14E4283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01-9AFF-43E8-912D-DF8A1923A94D}" type="datetimeFigureOut">
              <a:rPr lang="en-US" smtClean="0"/>
              <a:pPr/>
              <a:t>4/19/2009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B6EB-29D7-4D4D-94B9-464A14E4283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01-9AFF-43E8-912D-DF8A1923A94D}" type="datetimeFigureOut">
              <a:rPr lang="en-US" smtClean="0"/>
              <a:pPr/>
              <a:t>4/19/2009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B6EB-29D7-4D4D-94B9-464A14E4283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01-9AFF-43E8-912D-DF8A1923A94D}" type="datetimeFigureOut">
              <a:rPr lang="en-US" smtClean="0"/>
              <a:pPr/>
              <a:t>4/19/2009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B6EB-29D7-4D4D-94B9-464A14E4283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01-9AFF-43E8-912D-DF8A1923A94D}" type="datetimeFigureOut">
              <a:rPr lang="en-US" smtClean="0"/>
              <a:pPr/>
              <a:t>4/19/2009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B6EB-29D7-4D4D-94B9-464A14E4283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01-9AFF-43E8-912D-DF8A1923A94D}" type="datetimeFigureOut">
              <a:rPr lang="en-US" smtClean="0"/>
              <a:pPr/>
              <a:t>4/19/2009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B6EB-29D7-4D4D-94B9-464A14E4283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01-9AFF-43E8-912D-DF8A1923A94D}" type="datetimeFigureOut">
              <a:rPr lang="en-US" smtClean="0"/>
              <a:pPr/>
              <a:t>4/19/2009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B6EB-29D7-4D4D-94B9-464A14E4283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59301-9AFF-43E8-912D-DF8A1923A94D}" type="datetimeFigureOut">
              <a:rPr lang="en-US" smtClean="0"/>
              <a:pPr/>
              <a:t>4/19/2009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DB6EB-29D7-4D4D-94B9-464A14E4283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00892" y="1643050"/>
            <a:ext cx="928694" cy="583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2" name="Group 61"/>
          <p:cNvGrpSpPr/>
          <p:nvPr/>
        </p:nvGrpSpPr>
        <p:grpSpPr>
          <a:xfrm>
            <a:off x="7415232" y="1474774"/>
            <a:ext cx="144464" cy="1071570"/>
            <a:chOff x="2143108" y="1357298"/>
            <a:chExt cx="144464" cy="1071570"/>
          </a:xfrm>
        </p:grpSpPr>
        <p:sp>
          <p:nvSpPr>
            <p:cNvPr id="63" name="Rectangle 62"/>
            <p:cNvSpPr/>
            <p:nvPr/>
          </p:nvSpPr>
          <p:spPr>
            <a:xfrm>
              <a:off x="2143108" y="1428736"/>
              <a:ext cx="142876" cy="1000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" name="Straight Connector 63"/>
            <p:cNvCxnSpPr/>
            <p:nvPr/>
          </p:nvCxnSpPr>
          <p:spPr>
            <a:xfrm rot="5400000">
              <a:off x="1852134" y="1791148"/>
              <a:ext cx="86928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709258" y="1791148"/>
              <a:ext cx="86928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/>
          <a:srcRect t="63915"/>
          <a:stretch>
            <a:fillRect/>
          </a:stretch>
        </p:blipFill>
        <p:spPr bwMode="auto">
          <a:xfrm>
            <a:off x="6261112" y="4143380"/>
            <a:ext cx="2476500" cy="1103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/>
          <a:srcRect t="63915"/>
          <a:stretch>
            <a:fillRect/>
          </a:stretch>
        </p:blipFill>
        <p:spPr bwMode="auto">
          <a:xfrm>
            <a:off x="3189278" y="4156080"/>
            <a:ext cx="2476500" cy="1103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63915"/>
          <a:stretch>
            <a:fillRect/>
          </a:stretch>
        </p:blipFill>
        <p:spPr bwMode="auto">
          <a:xfrm>
            <a:off x="260320" y="4156080"/>
            <a:ext cx="2476500" cy="1103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ounded Rectangle 3"/>
          <p:cNvSpPr/>
          <p:nvPr/>
        </p:nvSpPr>
        <p:spPr>
          <a:xfrm>
            <a:off x="285720" y="2214554"/>
            <a:ext cx="2428892" cy="30003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142976" y="1643050"/>
            <a:ext cx="714380" cy="583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1572398" y="1928008"/>
            <a:ext cx="57150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857224" y="1928802"/>
            <a:ext cx="57150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285852" y="1465586"/>
            <a:ext cx="144464" cy="1071570"/>
            <a:chOff x="2143108" y="1357298"/>
            <a:chExt cx="144464" cy="1071570"/>
          </a:xfrm>
        </p:grpSpPr>
        <p:sp>
          <p:nvSpPr>
            <p:cNvPr id="11" name="Rectangle 10"/>
            <p:cNvSpPr/>
            <p:nvPr/>
          </p:nvSpPr>
          <p:spPr>
            <a:xfrm>
              <a:off x="2143108" y="1428736"/>
              <a:ext cx="142876" cy="1000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5400000">
              <a:off x="1852134" y="1791148"/>
              <a:ext cx="86928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709258" y="1791148"/>
              <a:ext cx="86928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570016" y="1465586"/>
            <a:ext cx="144464" cy="1071570"/>
            <a:chOff x="2143108" y="1357298"/>
            <a:chExt cx="144464" cy="1071570"/>
          </a:xfrm>
        </p:grpSpPr>
        <p:sp>
          <p:nvSpPr>
            <p:cNvPr id="20" name="Rectangle 19"/>
            <p:cNvSpPr/>
            <p:nvPr/>
          </p:nvSpPr>
          <p:spPr>
            <a:xfrm>
              <a:off x="2143108" y="1428736"/>
              <a:ext cx="142876" cy="1000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5400000">
              <a:off x="1852134" y="1791148"/>
              <a:ext cx="86928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1709258" y="1791148"/>
              <a:ext cx="86928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3214678" y="2214554"/>
            <a:ext cx="2428892" cy="30003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4071934" y="1643050"/>
            <a:ext cx="714380" cy="583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4501356" y="1928008"/>
            <a:ext cx="57150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3786182" y="1928802"/>
            <a:ext cx="57150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4214810" y="1428736"/>
            <a:ext cx="144464" cy="1071570"/>
            <a:chOff x="2143108" y="1357298"/>
            <a:chExt cx="144464" cy="1071570"/>
          </a:xfrm>
        </p:grpSpPr>
        <p:sp>
          <p:nvSpPr>
            <p:cNvPr id="28" name="Rectangle 27"/>
            <p:cNvSpPr/>
            <p:nvPr/>
          </p:nvSpPr>
          <p:spPr>
            <a:xfrm>
              <a:off x="2143108" y="1428736"/>
              <a:ext cx="142876" cy="1000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/>
            <p:cNvCxnSpPr/>
            <p:nvPr/>
          </p:nvCxnSpPr>
          <p:spPr>
            <a:xfrm rot="5400000">
              <a:off x="1852134" y="1791148"/>
              <a:ext cx="86928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1709258" y="1791148"/>
              <a:ext cx="86928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498974" y="1465586"/>
            <a:ext cx="144464" cy="1071570"/>
            <a:chOff x="2143108" y="1357298"/>
            <a:chExt cx="144464" cy="1071570"/>
          </a:xfrm>
        </p:grpSpPr>
        <p:sp>
          <p:nvSpPr>
            <p:cNvPr id="32" name="Rectangle 31"/>
            <p:cNvSpPr/>
            <p:nvPr/>
          </p:nvSpPr>
          <p:spPr>
            <a:xfrm>
              <a:off x="2143108" y="1428736"/>
              <a:ext cx="142876" cy="1000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5400000">
              <a:off x="1852134" y="1791148"/>
              <a:ext cx="86928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709258" y="1791148"/>
              <a:ext cx="86928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ounded Rectangle 34"/>
          <p:cNvSpPr/>
          <p:nvPr/>
        </p:nvSpPr>
        <p:spPr>
          <a:xfrm>
            <a:off x="6286512" y="2214554"/>
            <a:ext cx="2428892" cy="30003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7657414" y="1928008"/>
            <a:ext cx="57150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6713632" y="1928802"/>
            <a:ext cx="57150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7118196" y="1465586"/>
            <a:ext cx="144464" cy="1071570"/>
            <a:chOff x="2143108" y="1357298"/>
            <a:chExt cx="144464" cy="1071570"/>
          </a:xfrm>
        </p:grpSpPr>
        <p:sp>
          <p:nvSpPr>
            <p:cNvPr id="40" name="Rectangle 39"/>
            <p:cNvSpPr/>
            <p:nvPr/>
          </p:nvSpPr>
          <p:spPr>
            <a:xfrm>
              <a:off x="2143108" y="1428736"/>
              <a:ext cx="142876" cy="1000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" name="Straight Connector 40"/>
            <p:cNvCxnSpPr/>
            <p:nvPr/>
          </p:nvCxnSpPr>
          <p:spPr>
            <a:xfrm rot="5400000">
              <a:off x="1852134" y="1791148"/>
              <a:ext cx="86928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709258" y="1791148"/>
              <a:ext cx="86928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7691128" y="1465586"/>
            <a:ext cx="144464" cy="1071570"/>
            <a:chOff x="2143108" y="1357298"/>
            <a:chExt cx="144464" cy="1071570"/>
          </a:xfrm>
        </p:grpSpPr>
        <p:sp>
          <p:nvSpPr>
            <p:cNvPr id="44" name="Rectangle 43"/>
            <p:cNvSpPr/>
            <p:nvPr/>
          </p:nvSpPr>
          <p:spPr>
            <a:xfrm>
              <a:off x="2143108" y="1428736"/>
              <a:ext cx="142876" cy="1000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Straight Connector 44"/>
            <p:cNvCxnSpPr/>
            <p:nvPr/>
          </p:nvCxnSpPr>
          <p:spPr>
            <a:xfrm rot="5400000">
              <a:off x="1852134" y="1791148"/>
              <a:ext cx="86928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709258" y="1791148"/>
              <a:ext cx="86928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/>
          <p:cNvCxnSpPr/>
          <p:nvPr/>
        </p:nvCxnSpPr>
        <p:spPr>
          <a:xfrm rot="5400000">
            <a:off x="5922130" y="3005165"/>
            <a:ext cx="3273401" cy="1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5779145" y="3005165"/>
            <a:ext cx="3273401" cy="1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1472" y="5500702"/>
            <a:ext cx="1785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FLUID TRAP</a:t>
            </a:r>
            <a:endParaRPr lang="en-GB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071802" y="5500702"/>
            <a:ext cx="26432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UNDERWATER SEAL</a:t>
            </a:r>
            <a:endParaRPr lang="en-GB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500826" y="5500702"/>
            <a:ext cx="178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SUCTION</a:t>
            </a:r>
            <a:endParaRPr lang="en-GB" sz="3200" b="1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786314" y="1230773"/>
            <a:ext cx="2286016" cy="15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786314" y="1372078"/>
            <a:ext cx="2286016" cy="15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rc 60"/>
          <p:cNvSpPr/>
          <p:nvPr/>
        </p:nvSpPr>
        <p:spPr>
          <a:xfrm>
            <a:off x="4500562" y="1233472"/>
            <a:ext cx="357190" cy="338935"/>
          </a:xfrm>
          <a:prstGeom prst="arc">
            <a:avLst>
              <a:gd name="adj1" fmla="val 10746521"/>
              <a:gd name="adj2" fmla="val 1625014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Arc 65"/>
          <p:cNvSpPr/>
          <p:nvPr/>
        </p:nvSpPr>
        <p:spPr>
          <a:xfrm>
            <a:off x="4643438" y="1381905"/>
            <a:ext cx="142876" cy="142082"/>
          </a:xfrm>
          <a:prstGeom prst="arc">
            <a:avLst>
              <a:gd name="adj1" fmla="val 10746521"/>
              <a:gd name="adj2" fmla="val 1625014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/>
          <p:cNvCxnSpPr/>
          <p:nvPr/>
        </p:nvCxnSpPr>
        <p:spPr>
          <a:xfrm>
            <a:off x="4692651" y="1233472"/>
            <a:ext cx="7143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705351" y="1382698"/>
            <a:ext cx="7143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2720120" y="3085210"/>
            <a:ext cx="3273401" cy="1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2578975" y="3072510"/>
            <a:ext cx="3273401" cy="1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Kenneth Baillie</dc:creator>
  <cp:lastModifiedBy>Kenneth Baillie</cp:lastModifiedBy>
  <cp:revision>5</cp:revision>
  <dcterms:created xsi:type="dcterms:W3CDTF">2009-04-05T13:44:25Z</dcterms:created>
  <dcterms:modified xsi:type="dcterms:W3CDTF">2009-04-19T16:37:21Z</dcterms:modified>
</cp:coreProperties>
</file>