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42" autoAdjust="0"/>
  </p:normalViewPr>
  <p:slideViewPr>
    <p:cSldViewPr>
      <p:cViewPr>
        <p:scale>
          <a:sx n="75" d="100"/>
          <a:sy n="75" d="100"/>
        </p:scale>
        <p:origin x="-366" y="-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0FA11-2545-4D35-89CF-7591657CDA0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4778A-1100-4135-984A-134A1367A67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778A-1100-4135-984A-134A1367A67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778A-1100-4135-984A-134A1367A67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778A-1100-4135-984A-134A1367A67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75D86-BFAF-4A57-9BC2-232E872DD66A}" type="datetimeFigureOut">
              <a:rPr lang="en-US" smtClean="0"/>
              <a:pPr/>
              <a:t>12/14/2008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F373-3C7D-478C-A313-CDB5242EDC7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 rot="5400000">
            <a:off x="5332417" y="2000242"/>
            <a:ext cx="252415" cy="227014"/>
            <a:chOff x="3286116" y="696007"/>
            <a:chExt cx="285752" cy="304895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3250397" y="892951"/>
              <a:ext cx="21431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394067" y="892157"/>
              <a:ext cx="213520" cy="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286116" y="696007"/>
              <a:ext cx="285752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903654" y="1573928"/>
            <a:ext cx="72004" cy="270736"/>
            <a:chOff x="2974960" y="1436131"/>
            <a:chExt cx="72004" cy="270736"/>
          </a:xfrm>
        </p:grpSpPr>
        <p:cxnSp>
          <p:nvCxnSpPr>
            <p:cNvPr id="161" name="Straight Connector 160"/>
            <p:cNvCxnSpPr/>
            <p:nvPr/>
          </p:nvCxnSpPr>
          <p:spPr>
            <a:xfrm flipV="1">
              <a:off x="2974964" y="1623253"/>
              <a:ext cx="72000" cy="836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 flipV="1">
              <a:off x="2969198" y="1441893"/>
              <a:ext cx="82961" cy="71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16200000">
            <a:off x="5470280" y="2311644"/>
            <a:ext cx="703771" cy="928694"/>
            <a:chOff x="3929058" y="1704479"/>
            <a:chExt cx="918085" cy="1191119"/>
          </a:xfrm>
        </p:grpSpPr>
        <p:sp>
          <p:nvSpPr>
            <p:cNvPr id="69" name="Arc 68"/>
            <p:cNvSpPr/>
            <p:nvPr/>
          </p:nvSpPr>
          <p:spPr>
            <a:xfrm rot="1007535">
              <a:off x="3929058" y="2010985"/>
              <a:ext cx="918085" cy="884613"/>
            </a:xfrm>
            <a:prstGeom prst="arc">
              <a:avLst>
                <a:gd name="adj1" fmla="val 16200000"/>
                <a:gd name="adj2" fmla="val 141658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278696">
              <a:off x="4082756" y="1864563"/>
              <a:ext cx="332998" cy="12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278696">
              <a:off x="4360543" y="1862122"/>
              <a:ext cx="334793" cy="195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4891090" y="3214686"/>
            <a:ext cx="642942" cy="511868"/>
            <a:chOff x="4916490" y="3214686"/>
            <a:chExt cx="642942" cy="511868"/>
          </a:xfrm>
        </p:grpSpPr>
        <p:sp>
          <p:nvSpPr>
            <p:cNvPr id="121" name="Rectangle 120"/>
            <p:cNvSpPr/>
            <p:nvPr/>
          </p:nvSpPr>
          <p:spPr>
            <a:xfrm rot="10800000">
              <a:off x="4916490" y="3218162"/>
              <a:ext cx="642942" cy="500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 flipV="1">
              <a:off x="5133503" y="3725163"/>
              <a:ext cx="226800" cy="139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5133503" y="3214686"/>
              <a:ext cx="226800" cy="139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751390" y="4033842"/>
            <a:ext cx="368207" cy="678023"/>
            <a:chOff x="3699231" y="3789496"/>
            <a:chExt cx="368207" cy="678023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>
              <a:off x="3547132" y="4101106"/>
              <a:ext cx="518512" cy="214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3701025" y="4101106"/>
              <a:ext cx="518512" cy="214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>
              <a:off x="3619866" y="3890896"/>
              <a:ext cx="345675" cy="14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901526" y="3941766"/>
            <a:ext cx="72004" cy="270736"/>
            <a:chOff x="2871232" y="3650709"/>
            <a:chExt cx="72004" cy="270736"/>
          </a:xfrm>
        </p:grpSpPr>
        <p:cxnSp>
          <p:nvCxnSpPr>
            <p:cNvPr id="214" name="Straight Connector 213"/>
            <p:cNvCxnSpPr/>
            <p:nvPr/>
          </p:nvCxnSpPr>
          <p:spPr>
            <a:xfrm rot="10800000">
              <a:off x="2871232" y="3837831"/>
              <a:ext cx="72000" cy="836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16200000">
              <a:off x="2866036" y="3656471"/>
              <a:ext cx="82961" cy="71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/>
          <p:cNvCxnSpPr>
            <a:stCxn id="287" idx="2"/>
          </p:cNvCxnSpPr>
          <p:nvPr/>
        </p:nvCxnSpPr>
        <p:spPr>
          <a:xfrm flipV="1">
            <a:off x="1806576" y="1571612"/>
            <a:ext cx="1479540" cy="107157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305" idx="2"/>
          </p:cNvCxnSpPr>
          <p:nvPr/>
        </p:nvCxnSpPr>
        <p:spPr>
          <a:xfrm flipV="1">
            <a:off x="1847297" y="1857364"/>
            <a:ext cx="1510257" cy="110880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1285852" y="2643190"/>
            <a:ext cx="562084" cy="571496"/>
            <a:chOff x="1117576" y="2286000"/>
            <a:chExt cx="562084" cy="571496"/>
          </a:xfrm>
        </p:grpSpPr>
        <p:sp>
          <p:nvSpPr>
            <p:cNvPr id="287" name="Freeform 286"/>
            <p:cNvSpPr/>
            <p:nvPr/>
          </p:nvSpPr>
          <p:spPr>
            <a:xfrm>
              <a:off x="1117600" y="2286000"/>
              <a:ext cx="520700" cy="177800"/>
            </a:xfrm>
            <a:custGeom>
              <a:avLst/>
              <a:gdLst>
                <a:gd name="connsiteX0" fmla="*/ 0 w 520700"/>
                <a:gd name="connsiteY0" fmla="*/ 177800 h 177800"/>
                <a:gd name="connsiteX1" fmla="*/ 279400 w 520700"/>
                <a:gd name="connsiteY1" fmla="*/ 139700 h 177800"/>
                <a:gd name="connsiteX2" fmla="*/ 520700 w 520700"/>
                <a:gd name="connsiteY2" fmla="*/ 0 h 177800"/>
                <a:gd name="connsiteX3" fmla="*/ 520700 w 520700"/>
                <a:gd name="connsiteY3" fmla="*/ 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177800">
                  <a:moveTo>
                    <a:pt x="0" y="177800"/>
                  </a:moveTo>
                  <a:cubicBezTo>
                    <a:pt x="96308" y="173566"/>
                    <a:pt x="192617" y="169333"/>
                    <a:pt x="279400" y="139700"/>
                  </a:cubicBezTo>
                  <a:cubicBezTo>
                    <a:pt x="366183" y="110067"/>
                    <a:pt x="520700" y="0"/>
                    <a:pt x="520700" y="0"/>
                  </a:cubicBezTo>
                  <a:lnTo>
                    <a:pt x="520700" y="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Freeform 287"/>
            <p:cNvSpPr/>
            <p:nvPr/>
          </p:nvSpPr>
          <p:spPr>
            <a:xfrm flipV="1">
              <a:off x="1117576" y="2679696"/>
              <a:ext cx="520700" cy="177800"/>
            </a:xfrm>
            <a:custGeom>
              <a:avLst/>
              <a:gdLst>
                <a:gd name="connsiteX0" fmla="*/ 0 w 520700"/>
                <a:gd name="connsiteY0" fmla="*/ 177800 h 177800"/>
                <a:gd name="connsiteX1" fmla="*/ 279400 w 520700"/>
                <a:gd name="connsiteY1" fmla="*/ 139700 h 177800"/>
                <a:gd name="connsiteX2" fmla="*/ 520700 w 520700"/>
                <a:gd name="connsiteY2" fmla="*/ 0 h 177800"/>
                <a:gd name="connsiteX3" fmla="*/ 520700 w 520700"/>
                <a:gd name="connsiteY3" fmla="*/ 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177800">
                  <a:moveTo>
                    <a:pt x="0" y="177800"/>
                  </a:moveTo>
                  <a:cubicBezTo>
                    <a:pt x="96308" y="173566"/>
                    <a:pt x="192617" y="169333"/>
                    <a:pt x="279400" y="139700"/>
                  </a:cubicBezTo>
                  <a:cubicBezTo>
                    <a:pt x="366183" y="110067"/>
                    <a:pt x="520700" y="0"/>
                    <a:pt x="520700" y="0"/>
                  </a:cubicBezTo>
                  <a:lnTo>
                    <a:pt x="520700" y="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Isosceles Triangle 304"/>
            <p:cNvSpPr/>
            <p:nvPr/>
          </p:nvSpPr>
          <p:spPr>
            <a:xfrm rot="-5280000">
              <a:off x="1643660" y="2572362"/>
              <a:ext cx="36000" cy="36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8" name="Straight Connector 307"/>
          <p:cNvCxnSpPr>
            <a:stCxn id="305" idx="0"/>
          </p:cNvCxnSpPr>
          <p:nvPr/>
        </p:nvCxnSpPr>
        <p:spPr>
          <a:xfrm rot="10800000" flipH="1" flipV="1">
            <a:off x="1811946" y="2946924"/>
            <a:ext cx="1545607" cy="98214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288" idx="2"/>
          </p:cNvCxnSpPr>
          <p:nvPr/>
        </p:nvCxnSpPr>
        <p:spPr>
          <a:xfrm>
            <a:off x="1806552" y="3214686"/>
            <a:ext cx="1479564" cy="100013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20" idx="0"/>
          </p:cNvCxnSpPr>
          <p:nvPr/>
        </p:nvCxnSpPr>
        <p:spPr>
          <a:xfrm>
            <a:off x="3286116" y="1571612"/>
            <a:ext cx="1612909" cy="12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22" idx="0"/>
          </p:cNvCxnSpPr>
          <p:nvPr/>
        </p:nvCxnSpPr>
        <p:spPr>
          <a:xfrm flipV="1">
            <a:off x="3357554" y="1839902"/>
            <a:ext cx="1550205" cy="17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70254" y="3929066"/>
            <a:ext cx="1562905" cy="1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286116" y="4214818"/>
            <a:ext cx="150019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-12700" y="2613020"/>
            <a:ext cx="136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Patient</a:t>
            </a:r>
            <a:endParaRPr lang="en-GB" sz="2800" dirty="0"/>
          </a:p>
        </p:txBody>
      </p:sp>
      <p:sp>
        <p:nvSpPr>
          <p:cNvPr id="120" name="Arc 119"/>
          <p:cNvSpPr/>
          <p:nvPr/>
        </p:nvSpPr>
        <p:spPr>
          <a:xfrm>
            <a:off x="4441824" y="1584312"/>
            <a:ext cx="914400" cy="914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Arc 121"/>
          <p:cNvSpPr/>
          <p:nvPr/>
        </p:nvSpPr>
        <p:spPr>
          <a:xfrm>
            <a:off x="4722814" y="1839902"/>
            <a:ext cx="369890" cy="42069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Arc 126"/>
          <p:cNvSpPr/>
          <p:nvPr/>
        </p:nvSpPr>
        <p:spPr>
          <a:xfrm flipV="1">
            <a:off x="4454524" y="3279780"/>
            <a:ext cx="914400" cy="914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Arc 127"/>
          <p:cNvSpPr/>
          <p:nvPr/>
        </p:nvSpPr>
        <p:spPr>
          <a:xfrm flipV="1">
            <a:off x="4710114" y="3509970"/>
            <a:ext cx="369890" cy="42069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/>
          <p:cNvCxnSpPr/>
          <p:nvPr/>
        </p:nvCxnSpPr>
        <p:spPr>
          <a:xfrm rot="5400000" flipH="1" flipV="1">
            <a:off x="4512866" y="2622148"/>
            <a:ext cx="1164439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5137156" y="2422518"/>
            <a:ext cx="441326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 flipH="1" flipV="1">
            <a:off x="5166525" y="3048789"/>
            <a:ext cx="357188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144"/>
          <p:cNvSpPr/>
          <p:nvPr/>
        </p:nvSpPr>
        <p:spPr>
          <a:xfrm>
            <a:off x="1155700" y="1727200"/>
            <a:ext cx="2527300" cy="1193800"/>
          </a:xfrm>
          <a:custGeom>
            <a:avLst/>
            <a:gdLst>
              <a:gd name="connsiteX0" fmla="*/ 0 w 2527300"/>
              <a:gd name="connsiteY0" fmla="*/ 1193800 h 1193800"/>
              <a:gd name="connsiteX1" fmla="*/ 546100 w 2527300"/>
              <a:gd name="connsiteY1" fmla="*/ 1155700 h 1193800"/>
              <a:gd name="connsiteX2" fmla="*/ 749300 w 2527300"/>
              <a:gd name="connsiteY2" fmla="*/ 1041400 h 1193800"/>
              <a:gd name="connsiteX3" fmla="*/ 1739900 w 2527300"/>
              <a:gd name="connsiteY3" fmla="*/ 304800 h 1193800"/>
              <a:gd name="connsiteX4" fmla="*/ 2095500 w 2527300"/>
              <a:gd name="connsiteY4" fmla="*/ 50800 h 1193800"/>
              <a:gd name="connsiteX5" fmla="*/ 2349500 w 2527300"/>
              <a:gd name="connsiteY5" fmla="*/ 12700 h 1193800"/>
              <a:gd name="connsiteX6" fmla="*/ 2527300 w 2527300"/>
              <a:gd name="connsiteY6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7300" h="1193800">
                <a:moveTo>
                  <a:pt x="0" y="1193800"/>
                </a:moveTo>
                <a:cubicBezTo>
                  <a:pt x="210608" y="1187450"/>
                  <a:pt x="421217" y="1181100"/>
                  <a:pt x="546100" y="1155700"/>
                </a:cubicBezTo>
                <a:cubicBezTo>
                  <a:pt x="670983" y="1130300"/>
                  <a:pt x="550333" y="1183217"/>
                  <a:pt x="749300" y="1041400"/>
                </a:cubicBezTo>
                <a:cubicBezTo>
                  <a:pt x="948267" y="899583"/>
                  <a:pt x="1515533" y="469900"/>
                  <a:pt x="1739900" y="304800"/>
                </a:cubicBezTo>
                <a:cubicBezTo>
                  <a:pt x="1964267" y="139700"/>
                  <a:pt x="1993900" y="99483"/>
                  <a:pt x="2095500" y="50800"/>
                </a:cubicBezTo>
                <a:cubicBezTo>
                  <a:pt x="2197100" y="2117"/>
                  <a:pt x="2277533" y="21167"/>
                  <a:pt x="2349500" y="12700"/>
                </a:cubicBezTo>
                <a:cubicBezTo>
                  <a:pt x="2421467" y="4233"/>
                  <a:pt x="2474383" y="2116"/>
                  <a:pt x="2527300" y="0"/>
                </a:cubicBezTo>
              </a:path>
            </a:pathLst>
          </a:cu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Freeform 146"/>
          <p:cNvSpPr/>
          <p:nvPr/>
        </p:nvSpPr>
        <p:spPr>
          <a:xfrm>
            <a:off x="2584444" y="3581400"/>
            <a:ext cx="1130300" cy="503767"/>
          </a:xfrm>
          <a:custGeom>
            <a:avLst/>
            <a:gdLst>
              <a:gd name="connsiteX0" fmla="*/ 1130300 w 1130300"/>
              <a:gd name="connsiteY0" fmla="*/ 495300 h 503767"/>
              <a:gd name="connsiteX1" fmla="*/ 876300 w 1130300"/>
              <a:gd name="connsiteY1" fmla="*/ 495300 h 503767"/>
              <a:gd name="connsiteX2" fmla="*/ 673100 w 1130300"/>
              <a:gd name="connsiteY2" fmla="*/ 444500 h 503767"/>
              <a:gd name="connsiteX3" fmla="*/ 203200 w 1130300"/>
              <a:gd name="connsiteY3" fmla="*/ 139700 h 503767"/>
              <a:gd name="connsiteX4" fmla="*/ 0 w 1130300"/>
              <a:gd name="connsiteY4" fmla="*/ 0 h 50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" h="503767">
                <a:moveTo>
                  <a:pt x="1130300" y="495300"/>
                </a:moveTo>
                <a:cubicBezTo>
                  <a:pt x="1041400" y="499533"/>
                  <a:pt x="952500" y="503767"/>
                  <a:pt x="876300" y="495300"/>
                </a:cubicBezTo>
                <a:cubicBezTo>
                  <a:pt x="800100" y="486833"/>
                  <a:pt x="785283" y="503767"/>
                  <a:pt x="673100" y="444500"/>
                </a:cubicBezTo>
                <a:cubicBezTo>
                  <a:pt x="560917" y="385233"/>
                  <a:pt x="315383" y="213783"/>
                  <a:pt x="203200" y="139700"/>
                </a:cubicBezTo>
                <a:cubicBezTo>
                  <a:pt x="91017" y="65617"/>
                  <a:pt x="45508" y="32808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/>
          <p:cNvSpPr txBox="1"/>
          <p:nvPr/>
        </p:nvSpPr>
        <p:spPr>
          <a:xfrm>
            <a:off x="6357950" y="1857364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</a:t>
            </a:r>
            <a:r>
              <a:rPr lang="en-GB" sz="2800" dirty="0" smtClean="0"/>
              <a:t> – APL valve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357950" y="2508802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B</a:t>
            </a:r>
            <a:r>
              <a:rPr lang="en-GB" sz="2800" dirty="0" smtClean="0"/>
              <a:t> – Bag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357950" y="3273982"/>
            <a:ext cx="27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</a:t>
            </a:r>
            <a:r>
              <a:rPr lang="en-GB" sz="2800" dirty="0" smtClean="0"/>
              <a:t> – CO2 absorber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57950" y="4429132"/>
            <a:ext cx="27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F</a:t>
            </a:r>
            <a:r>
              <a:rPr lang="en-GB" sz="2800" dirty="0" smtClean="0"/>
              <a:t> – Fresh gas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2238" y="1722438"/>
            <a:ext cx="9388476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/>
          <p:nvPr/>
        </p:nvGrpSpPr>
        <p:grpSpPr>
          <a:xfrm>
            <a:off x="4566443" y="1750845"/>
            <a:ext cx="285752" cy="363123"/>
            <a:chOff x="3286116" y="696007"/>
            <a:chExt cx="285752" cy="304895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3250397" y="892951"/>
              <a:ext cx="21431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394067" y="892157"/>
              <a:ext cx="213520" cy="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286116" y="696007"/>
              <a:ext cx="285752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81"/>
          <p:cNvGrpSpPr/>
          <p:nvPr/>
        </p:nvGrpSpPr>
        <p:grpSpPr>
          <a:xfrm>
            <a:off x="3903654" y="2115430"/>
            <a:ext cx="72004" cy="270736"/>
            <a:chOff x="2974960" y="1436131"/>
            <a:chExt cx="72004" cy="270736"/>
          </a:xfrm>
        </p:grpSpPr>
        <p:cxnSp>
          <p:nvCxnSpPr>
            <p:cNvPr id="161" name="Straight Connector 160"/>
            <p:cNvCxnSpPr/>
            <p:nvPr/>
          </p:nvCxnSpPr>
          <p:spPr>
            <a:xfrm flipV="1">
              <a:off x="2974964" y="1623253"/>
              <a:ext cx="72000" cy="836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 flipV="1">
              <a:off x="2969198" y="1441893"/>
              <a:ext cx="82961" cy="71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/>
          <p:nvPr/>
        </p:nvGrpSpPr>
        <p:grpSpPr>
          <a:xfrm>
            <a:off x="4799014" y="2393787"/>
            <a:ext cx="918085" cy="1191119"/>
            <a:chOff x="3929058" y="1704479"/>
            <a:chExt cx="918085" cy="1191119"/>
          </a:xfrm>
        </p:grpSpPr>
        <p:sp>
          <p:nvSpPr>
            <p:cNvPr id="69" name="Arc 68"/>
            <p:cNvSpPr/>
            <p:nvPr/>
          </p:nvSpPr>
          <p:spPr>
            <a:xfrm rot="1007535">
              <a:off x="3929058" y="2010985"/>
              <a:ext cx="918085" cy="884613"/>
            </a:xfrm>
            <a:prstGeom prst="arc">
              <a:avLst>
                <a:gd name="adj1" fmla="val 16200000"/>
                <a:gd name="adj2" fmla="val 141658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278696">
              <a:off x="4082756" y="1864563"/>
              <a:ext cx="332998" cy="12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278696">
              <a:off x="4360543" y="1862122"/>
              <a:ext cx="334793" cy="195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6332550" y="2914489"/>
            <a:ext cx="714380" cy="575473"/>
            <a:chOff x="5429256" y="2222490"/>
            <a:chExt cx="714380" cy="575473"/>
          </a:xfrm>
        </p:grpSpPr>
        <p:sp>
          <p:nvSpPr>
            <p:cNvPr id="121" name="Rectangle 120"/>
            <p:cNvSpPr/>
            <p:nvPr/>
          </p:nvSpPr>
          <p:spPr>
            <a:xfrm rot="10800000">
              <a:off x="5429256" y="2226459"/>
              <a:ext cx="714380" cy="57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 flipV="1">
              <a:off x="5656270" y="2790818"/>
              <a:ext cx="252000" cy="158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5656270" y="2222490"/>
              <a:ext cx="252000" cy="158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8"/>
          <p:cNvGrpSpPr/>
          <p:nvPr/>
        </p:nvGrpSpPr>
        <p:grpSpPr>
          <a:xfrm>
            <a:off x="4678725" y="4108299"/>
            <a:ext cx="368207" cy="678023"/>
            <a:chOff x="3699231" y="3789496"/>
            <a:chExt cx="368207" cy="678023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>
              <a:off x="3547132" y="4101106"/>
              <a:ext cx="518512" cy="214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3701025" y="4101106"/>
              <a:ext cx="518512" cy="214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>
              <a:off x="3619866" y="3890896"/>
              <a:ext cx="345675" cy="14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2"/>
          <p:cNvGrpSpPr/>
          <p:nvPr/>
        </p:nvGrpSpPr>
        <p:grpSpPr>
          <a:xfrm>
            <a:off x="3901526" y="3986061"/>
            <a:ext cx="72004" cy="270736"/>
            <a:chOff x="2871232" y="3650709"/>
            <a:chExt cx="72004" cy="270736"/>
          </a:xfrm>
        </p:grpSpPr>
        <p:cxnSp>
          <p:nvCxnSpPr>
            <p:cNvPr id="214" name="Straight Connector 213"/>
            <p:cNvCxnSpPr/>
            <p:nvPr/>
          </p:nvCxnSpPr>
          <p:spPr>
            <a:xfrm rot="10800000">
              <a:off x="2871232" y="3837831"/>
              <a:ext cx="72000" cy="836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16200000">
              <a:off x="2866036" y="3656471"/>
              <a:ext cx="82961" cy="71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/>
          <p:cNvCxnSpPr/>
          <p:nvPr/>
        </p:nvCxnSpPr>
        <p:spPr>
          <a:xfrm flipV="1">
            <a:off x="2235204" y="2108035"/>
            <a:ext cx="1122350" cy="89059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1">
            <a:off x="2277181" y="2393787"/>
            <a:ext cx="1223249" cy="89184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13"/>
          <p:cNvGrpSpPr/>
          <p:nvPr/>
        </p:nvGrpSpPr>
        <p:grpSpPr>
          <a:xfrm>
            <a:off x="1714480" y="2998629"/>
            <a:ext cx="562084" cy="571496"/>
            <a:chOff x="1117576" y="2286000"/>
            <a:chExt cx="562084" cy="571496"/>
          </a:xfrm>
        </p:grpSpPr>
        <p:sp>
          <p:nvSpPr>
            <p:cNvPr id="287" name="Freeform 286"/>
            <p:cNvSpPr/>
            <p:nvPr/>
          </p:nvSpPr>
          <p:spPr>
            <a:xfrm>
              <a:off x="1117600" y="2286000"/>
              <a:ext cx="520700" cy="177800"/>
            </a:xfrm>
            <a:custGeom>
              <a:avLst/>
              <a:gdLst>
                <a:gd name="connsiteX0" fmla="*/ 0 w 520700"/>
                <a:gd name="connsiteY0" fmla="*/ 177800 h 177800"/>
                <a:gd name="connsiteX1" fmla="*/ 279400 w 520700"/>
                <a:gd name="connsiteY1" fmla="*/ 139700 h 177800"/>
                <a:gd name="connsiteX2" fmla="*/ 520700 w 520700"/>
                <a:gd name="connsiteY2" fmla="*/ 0 h 177800"/>
                <a:gd name="connsiteX3" fmla="*/ 520700 w 520700"/>
                <a:gd name="connsiteY3" fmla="*/ 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177800">
                  <a:moveTo>
                    <a:pt x="0" y="177800"/>
                  </a:moveTo>
                  <a:cubicBezTo>
                    <a:pt x="96308" y="173566"/>
                    <a:pt x="192617" y="169333"/>
                    <a:pt x="279400" y="139700"/>
                  </a:cubicBezTo>
                  <a:cubicBezTo>
                    <a:pt x="366183" y="110067"/>
                    <a:pt x="520700" y="0"/>
                    <a:pt x="520700" y="0"/>
                  </a:cubicBezTo>
                  <a:lnTo>
                    <a:pt x="520700" y="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Freeform 287"/>
            <p:cNvSpPr/>
            <p:nvPr/>
          </p:nvSpPr>
          <p:spPr>
            <a:xfrm flipV="1">
              <a:off x="1117576" y="2679696"/>
              <a:ext cx="520700" cy="177800"/>
            </a:xfrm>
            <a:custGeom>
              <a:avLst/>
              <a:gdLst>
                <a:gd name="connsiteX0" fmla="*/ 0 w 520700"/>
                <a:gd name="connsiteY0" fmla="*/ 177800 h 177800"/>
                <a:gd name="connsiteX1" fmla="*/ 279400 w 520700"/>
                <a:gd name="connsiteY1" fmla="*/ 139700 h 177800"/>
                <a:gd name="connsiteX2" fmla="*/ 520700 w 520700"/>
                <a:gd name="connsiteY2" fmla="*/ 0 h 177800"/>
                <a:gd name="connsiteX3" fmla="*/ 520700 w 520700"/>
                <a:gd name="connsiteY3" fmla="*/ 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177800">
                  <a:moveTo>
                    <a:pt x="0" y="177800"/>
                  </a:moveTo>
                  <a:cubicBezTo>
                    <a:pt x="96308" y="173566"/>
                    <a:pt x="192617" y="169333"/>
                    <a:pt x="279400" y="139700"/>
                  </a:cubicBezTo>
                  <a:cubicBezTo>
                    <a:pt x="366183" y="110067"/>
                    <a:pt x="520700" y="0"/>
                    <a:pt x="520700" y="0"/>
                  </a:cubicBezTo>
                  <a:lnTo>
                    <a:pt x="520700" y="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Isosceles Triangle 304"/>
            <p:cNvSpPr/>
            <p:nvPr/>
          </p:nvSpPr>
          <p:spPr>
            <a:xfrm rot="-5280000">
              <a:off x="1643660" y="2572362"/>
              <a:ext cx="36000" cy="36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8" name="Straight Connector 307"/>
          <p:cNvCxnSpPr/>
          <p:nvPr/>
        </p:nvCxnSpPr>
        <p:spPr>
          <a:xfrm>
            <a:off x="2275925" y="3321608"/>
            <a:ext cx="1081629" cy="6438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235180" y="3570125"/>
            <a:ext cx="979498" cy="68105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36916" y="2108035"/>
            <a:ext cx="128588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500430" y="2393787"/>
            <a:ext cx="164307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86314" y="2108035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/>
          <p:cNvSpPr/>
          <p:nvPr/>
        </p:nvSpPr>
        <p:spPr>
          <a:xfrm>
            <a:off x="4260848" y="2393787"/>
            <a:ext cx="2286016" cy="914400"/>
          </a:xfrm>
          <a:prstGeom prst="arc">
            <a:avLst>
              <a:gd name="adj1" fmla="val 16200000"/>
              <a:gd name="adj2" fmla="val 21080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c 100"/>
          <p:cNvSpPr/>
          <p:nvPr/>
        </p:nvSpPr>
        <p:spPr>
          <a:xfrm>
            <a:off x="4143372" y="2108035"/>
            <a:ext cx="2668606" cy="1689112"/>
          </a:xfrm>
          <a:prstGeom prst="arc">
            <a:avLst>
              <a:gd name="adj1" fmla="val 15929875"/>
              <a:gd name="adj2" fmla="val 21565049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c 101"/>
          <p:cNvSpPr/>
          <p:nvPr/>
        </p:nvSpPr>
        <p:spPr>
          <a:xfrm flipV="1">
            <a:off x="4252910" y="3082767"/>
            <a:ext cx="2286016" cy="914400"/>
          </a:xfrm>
          <a:prstGeom prst="arc">
            <a:avLst>
              <a:gd name="adj1" fmla="val 16200000"/>
              <a:gd name="adj2" fmla="val 21080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c 102"/>
          <p:cNvSpPr/>
          <p:nvPr/>
        </p:nvSpPr>
        <p:spPr>
          <a:xfrm flipV="1">
            <a:off x="4143372" y="2608101"/>
            <a:ext cx="2668606" cy="1689112"/>
          </a:xfrm>
          <a:prstGeom prst="arc">
            <a:avLst>
              <a:gd name="adj1" fmla="val 15929875"/>
              <a:gd name="adj2" fmla="val 21565049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3357554" y="3965423"/>
            <a:ext cx="2051064" cy="26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849814" y="4297213"/>
            <a:ext cx="57150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214678" y="4251175"/>
            <a:ext cx="1454160" cy="34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00034" y="307181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Patient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/>
          <p:nvPr/>
        </p:nvGrpSpPr>
        <p:grpSpPr>
          <a:xfrm>
            <a:off x="3637749" y="1071546"/>
            <a:ext cx="285752" cy="363123"/>
            <a:chOff x="3286116" y="696007"/>
            <a:chExt cx="285752" cy="304895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3250397" y="892951"/>
              <a:ext cx="21431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394067" y="892157"/>
              <a:ext cx="213520" cy="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286116" y="696007"/>
              <a:ext cx="285752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81"/>
          <p:cNvGrpSpPr/>
          <p:nvPr/>
        </p:nvGrpSpPr>
        <p:grpSpPr>
          <a:xfrm>
            <a:off x="2974960" y="1436131"/>
            <a:ext cx="72004" cy="270736"/>
            <a:chOff x="2974960" y="1436131"/>
            <a:chExt cx="72004" cy="270736"/>
          </a:xfrm>
        </p:grpSpPr>
        <p:cxnSp>
          <p:nvCxnSpPr>
            <p:cNvPr id="161" name="Straight Connector 160"/>
            <p:cNvCxnSpPr/>
            <p:nvPr/>
          </p:nvCxnSpPr>
          <p:spPr>
            <a:xfrm flipV="1">
              <a:off x="2974964" y="1623253"/>
              <a:ext cx="72000" cy="836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 flipV="1">
              <a:off x="2969198" y="1441893"/>
              <a:ext cx="82961" cy="71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/>
          <p:nvPr/>
        </p:nvGrpSpPr>
        <p:grpSpPr>
          <a:xfrm>
            <a:off x="3870320" y="1714488"/>
            <a:ext cx="918085" cy="1191119"/>
            <a:chOff x="3929058" y="1704479"/>
            <a:chExt cx="918085" cy="1191119"/>
          </a:xfrm>
        </p:grpSpPr>
        <p:sp>
          <p:nvSpPr>
            <p:cNvPr id="69" name="Arc 68"/>
            <p:cNvSpPr/>
            <p:nvPr/>
          </p:nvSpPr>
          <p:spPr>
            <a:xfrm rot="1007535">
              <a:off x="3929058" y="2010985"/>
              <a:ext cx="918085" cy="884613"/>
            </a:xfrm>
            <a:prstGeom prst="arc">
              <a:avLst>
                <a:gd name="adj1" fmla="val 16200000"/>
                <a:gd name="adj2" fmla="val 1416583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278696">
              <a:off x="4082756" y="1864563"/>
              <a:ext cx="332998" cy="12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278696">
              <a:off x="4360543" y="1862122"/>
              <a:ext cx="334793" cy="195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5403856" y="2235190"/>
            <a:ext cx="714380" cy="575473"/>
            <a:chOff x="5429256" y="2222490"/>
            <a:chExt cx="714380" cy="575473"/>
          </a:xfrm>
        </p:grpSpPr>
        <p:sp>
          <p:nvSpPr>
            <p:cNvPr id="121" name="Rectangle 120"/>
            <p:cNvSpPr/>
            <p:nvPr/>
          </p:nvSpPr>
          <p:spPr>
            <a:xfrm rot="10800000">
              <a:off x="5429256" y="2226459"/>
              <a:ext cx="714380" cy="57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 flipV="1">
              <a:off x="5656270" y="2790818"/>
              <a:ext cx="252000" cy="158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5656270" y="2222490"/>
              <a:ext cx="252000" cy="158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8"/>
          <p:cNvGrpSpPr/>
          <p:nvPr/>
        </p:nvGrpSpPr>
        <p:grpSpPr>
          <a:xfrm>
            <a:off x="3750031" y="3429000"/>
            <a:ext cx="368207" cy="678023"/>
            <a:chOff x="3699231" y="3789496"/>
            <a:chExt cx="368207" cy="678023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>
              <a:off x="3547132" y="4101106"/>
              <a:ext cx="518512" cy="214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3701025" y="4101106"/>
              <a:ext cx="518512" cy="214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>
              <a:off x="3619866" y="3890896"/>
              <a:ext cx="345675" cy="14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2"/>
          <p:cNvGrpSpPr/>
          <p:nvPr/>
        </p:nvGrpSpPr>
        <p:grpSpPr>
          <a:xfrm>
            <a:off x="2972832" y="3306762"/>
            <a:ext cx="72004" cy="270736"/>
            <a:chOff x="2871232" y="3650709"/>
            <a:chExt cx="72004" cy="270736"/>
          </a:xfrm>
        </p:grpSpPr>
        <p:cxnSp>
          <p:nvCxnSpPr>
            <p:cNvPr id="214" name="Straight Connector 213"/>
            <p:cNvCxnSpPr/>
            <p:nvPr/>
          </p:nvCxnSpPr>
          <p:spPr>
            <a:xfrm rot="10800000">
              <a:off x="2871232" y="3837831"/>
              <a:ext cx="72000" cy="836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16200000">
              <a:off x="2866036" y="3656471"/>
              <a:ext cx="82961" cy="714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/>
          <p:cNvCxnSpPr>
            <a:stCxn id="287" idx="2"/>
          </p:cNvCxnSpPr>
          <p:nvPr/>
        </p:nvCxnSpPr>
        <p:spPr>
          <a:xfrm flipV="1">
            <a:off x="1306510" y="1428736"/>
            <a:ext cx="1122350" cy="89059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305" idx="4"/>
          </p:cNvCxnSpPr>
          <p:nvPr/>
        </p:nvCxnSpPr>
        <p:spPr>
          <a:xfrm flipV="1">
            <a:off x="1348487" y="1714488"/>
            <a:ext cx="1223249" cy="89184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13"/>
          <p:cNvGrpSpPr/>
          <p:nvPr/>
        </p:nvGrpSpPr>
        <p:grpSpPr>
          <a:xfrm>
            <a:off x="785786" y="2319330"/>
            <a:ext cx="562084" cy="571496"/>
            <a:chOff x="1117576" y="2286000"/>
            <a:chExt cx="562084" cy="571496"/>
          </a:xfrm>
        </p:grpSpPr>
        <p:sp>
          <p:nvSpPr>
            <p:cNvPr id="287" name="Freeform 286"/>
            <p:cNvSpPr/>
            <p:nvPr/>
          </p:nvSpPr>
          <p:spPr>
            <a:xfrm>
              <a:off x="1117600" y="2286000"/>
              <a:ext cx="520700" cy="177800"/>
            </a:xfrm>
            <a:custGeom>
              <a:avLst/>
              <a:gdLst>
                <a:gd name="connsiteX0" fmla="*/ 0 w 520700"/>
                <a:gd name="connsiteY0" fmla="*/ 177800 h 177800"/>
                <a:gd name="connsiteX1" fmla="*/ 279400 w 520700"/>
                <a:gd name="connsiteY1" fmla="*/ 139700 h 177800"/>
                <a:gd name="connsiteX2" fmla="*/ 520700 w 520700"/>
                <a:gd name="connsiteY2" fmla="*/ 0 h 177800"/>
                <a:gd name="connsiteX3" fmla="*/ 520700 w 520700"/>
                <a:gd name="connsiteY3" fmla="*/ 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177800">
                  <a:moveTo>
                    <a:pt x="0" y="177800"/>
                  </a:moveTo>
                  <a:cubicBezTo>
                    <a:pt x="96308" y="173566"/>
                    <a:pt x="192617" y="169333"/>
                    <a:pt x="279400" y="139700"/>
                  </a:cubicBezTo>
                  <a:cubicBezTo>
                    <a:pt x="366183" y="110067"/>
                    <a:pt x="520700" y="0"/>
                    <a:pt x="520700" y="0"/>
                  </a:cubicBezTo>
                  <a:lnTo>
                    <a:pt x="520700" y="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Freeform 287"/>
            <p:cNvSpPr/>
            <p:nvPr/>
          </p:nvSpPr>
          <p:spPr>
            <a:xfrm flipV="1">
              <a:off x="1117576" y="2679696"/>
              <a:ext cx="520700" cy="177800"/>
            </a:xfrm>
            <a:custGeom>
              <a:avLst/>
              <a:gdLst>
                <a:gd name="connsiteX0" fmla="*/ 0 w 520700"/>
                <a:gd name="connsiteY0" fmla="*/ 177800 h 177800"/>
                <a:gd name="connsiteX1" fmla="*/ 279400 w 520700"/>
                <a:gd name="connsiteY1" fmla="*/ 139700 h 177800"/>
                <a:gd name="connsiteX2" fmla="*/ 520700 w 520700"/>
                <a:gd name="connsiteY2" fmla="*/ 0 h 177800"/>
                <a:gd name="connsiteX3" fmla="*/ 520700 w 520700"/>
                <a:gd name="connsiteY3" fmla="*/ 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177800">
                  <a:moveTo>
                    <a:pt x="0" y="177800"/>
                  </a:moveTo>
                  <a:cubicBezTo>
                    <a:pt x="96308" y="173566"/>
                    <a:pt x="192617" y="169333"/>
                    <a:pt x="279400" y="139700"/>
                  </a:cubicBezTo>
                  <a:cubicBezTo>
                    <a:pt x="366183" y="110067"/>
                    <a:pt x="520700" y="0"/>
                    <a:pt x="520700" y="0"/>
                  </a:cubicBezTo>
                  <a:lnTo>
                    <a:pt x="520700" y="0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Isosceles Triangle 304"/>
            <p:cNvSpPr/>
            <p:nvPr/>
          </p:nvSpPr>
          <p:spPr>
            <a:xfrm rot="-5280000">
              <a:off x="1643660" y="2572362"/>
              <a:ext cx="36000" cy="36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8" name="Straight Connector 307"/>
          <p:cNvCxnSpPr>
            <a:stCxn id="305" idx="2"/>
          </p:cNvCxnSpPr>
          <p:nvPr/>
        </p:nvCxnSpPr>
        <p:spPr>
          <a:xfrm>
            <a:off x="1347231" y="2642309"/>
            <a:ext cx="1081629" cy="6438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288" idx="2"/>
          </p:cNvCxnSpPr>
          <p:nvPr/>
        </p:nvCxnSpPr>
        <p:spPr>
          <a:xfrm>
            <a:off x="1306486" y="2890826"/>
            <a:ext cx="979498" cy="68105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08222" y="1428736"/>
            <a:ext cx="128588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71736" y="1714488"/>
            <a:ext cx="164307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857620" y="1428736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/>
          <p:cNvSpPr/>
          <p:nvPr/>
        </p:nvSpPr>
        <p:spPr>
          <a:xfrm>
            <a:off x="3332154" y="1714488"/>
            <a:ext cx="2286016" cy="914400"/>
          </a:xfrm>
          <a:prstGeom prst="arc">
            <a:avLst>
              <a:gd name="adj1" fmla="val 16200000"/>
              <a:gd name="adj2" fmla="val 21080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rc 100"/>
          <p:cNvSpPr/>
          <p:nvPr/>
        </p:nvSpPr>
        <p:spPr>
          <a:xfrm>
            <a:off x="3214678" y="1428736"/>
            <a:ext cx="2668606" cy="1689112"/>
          </a:xfrm>
          <a:prstGeom prst="arc">
            <a:avLst>
              <a:gd name="adj1" fmla="val 15929875"/>
              <a:gd name="adj2" fmla="val 21565049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c 101"/>
          <p:cNvSpPr/>
          <p:nvPr/>
        </p:nvSpPr>
        <p:spPr>
          <a:xfrm flipV="1">
            <a:off x="3324216" y="2403468"/>
            <a:ext cx="2286016" cy="914400"/>
          </a:xfrm>
          <a:prstGeom prst="arc">
            <a:avLst>
              <a:gd name="adj1" fmla="val 16200000"/>
              <a:gd name="adj2" fmla="val 21080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c 102"/>
          <p:cNvSpPr/>
          <p:nvPr/>
        </p:nvSpPr>
        <p:spPr>
          <a:xfrm flipV="1">
            <a:off x="3214678" y="1928802"/>
            <a:ext cx="2668606" cy="1689112"/>
          </a:xfrm>
          <a:prstGeom prst="arc">
            <a:avLst>
              <a:gd name="adj1" fmla="val 15929875"/>
              <a:gd name="adj2" fmla="val 21565049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2428860" y="3286124"/>
            <a:ext cx="2051064" cy="26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921120" y="3617914"/>
            <a:ext cx="57150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285984" y="3571876"/>
            <a:ext cx="1454160" cy="34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123"/>
          <p:cNvSpPr/>
          <p:nvPr/>
        </p:nvSpPr>
        <p:spPr>
          <a:xfrm>
            <a:off x="495300" y="2374900"/>
            <a:ext cx="952500" cy="228600"/>
          </a:xfrm>
          <a:custGeom>
            <a:avLst/>
            <a:gdLst>
              <a:gd name="connsiteX0" fmla="*/ 0 w 952500"/>
              <a:gd name="connsiteY0" fmla="*/ 228600 h 228600"/>
              <a:gd name="connsiteX1" fmla="*/ 647700 w 952500"/>
              <a:gd name="connsiteY1" fmla="*/ 177800 h 228600"/>
              <a:gd name="connsiteX2" fmla="*/ 952500 w 95250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228600">
                <a:moveTo>
                  <a:pt x="0" y="228600"/>
                </a:moveTo>
                <a:cubicBezTo>
                  <a:pt x="244475" y="222250"/>
                  <a:pt x="488950" y="215900"/>
                  <a:pt x="647700" y="177800"/>
                </a:cubicBezTo>
                <a:cubicBezTo>
                  <a:pt x="806450" y="139700"/>
                  <a:pt x="879475" y="69850"/>
                  <a:pt x="95250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reeform 124"/>
          <p:cNvSpPr/>
          <p:nvPr/>
        </p:nvSpPr>
        <p:spPr>
          <a:xfrm>
            <a:off x="508000" y="2654300"/>
            <a:ext cx="1155700" cy="330200"/>
          </a:xfrm>
          <a:custGeom>
            <a:avLst/>
            <a:gdLst>
              <a:gd name="connsiteX0" fmla="*/ 1155700 w 1155700"/>
              <a:gd name="connsiteY0" fmla="*/ 330200 h 330200"/>
              <a:gd name="connsiteX1" fmla="*/ 660400 w 1155700"/>
              <a:gd name="connsiteY1" fmla="*/ 50800 h 330200"/>
              <a:gd name="connsiteX2" fmla="*/ 0 w 1155700"/>
              <a:gd name="connsiteY2" fmla="*/ 254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00" h="330200">
                <a:moveTo>
                  <a:pt x="1155700" y="330200"/>
                </a:moveTo>
                <a:cubicBezTo>
                  <a:pt x="1004358" y="215900"/>
                  <a:pt x="853017" y="101600"/>
                  <a:pt x="660400" y="50800"/>
                </a:cubicBezTo>
                <a:cubicBezTo>
                  <a:pt x="467783" y="0"/>
                  <a:pt x="233891" y="12700"/>
                  <a:pt x="0" y="254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reeform 130"/>
          <p:cNvSpPr/>
          <p:nvPr/>
        </p:nvSpPr>
        <p:spPr>
          <a:xfrm>
            <a:off x="3378200" y="1092200"/>
            <a:ext cx="711200" cy="482600"/>
          </a:xfrm>
          <a:custGeom>
            <a:avLst/>
            <a:gdLst>
              <a:gd name="connsiteX0" fmla="*/ 0 w 711200"/>
              <a:gd name="connsiteY0" fmla="*/ 482600 h 482600"/>
              <a:gd name="connsiteX1" fmla="*/ 292100 w 711200"/>
              <a:gd name="connsiteY1" fmla="*/ 457200 h 482600"/>
              <a:gd name="connsiteX2" fmla="*/ 406400 w 711200"/>
              <a:gd name="connsiteY2" fmla="*/ 330200 h 482600"/>
              <a:gd name="connsiteX3" fmla="*/ 406400 w 711200"/>
              <a:gd name="connsiteY3" fmla="*/ 139700 h 482600"/>
              <a:gd name="connsiteX4" fmla="*/ 457200 w 711200"/>
              <a:gd name="connsiteY4" fmla="*/ 88900 h 482600"/>
              <a:gd name="connsiteX5" fmla="*/ 596900 w 711200"/>
              <a:gd name="connsiteY5" fmla="*/ 76200 h 482600"/>
              <a:gd name="connsiteX6" fmla="*/ 711200 w 711200"/>
              <a:gd name="connsiteY6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200" h="482600">
                <a:moveTo>
                  <a:pt x="0" y="482600"/>
                </a:moveTo>
                <a:cubicBezTo>
                  <a:pt x="112183" y="482600"/>
                  <a:pt x="224367" y="482600"/>
                  <a:pt x="292100" y="457200"/>
                </a:cubicBezTo>
                <a:cubicBezTo>
                  <a:pt x="359833" y="431800"/>
                  <a:pt x="387350" y="383117"/>
                  <a:pt x="406400" y="330200"/>
                </a:cubicBezTo>
                <a:cubicBezTo>
                  <a:pt x="425450" y="277283"/>
                  <a:pt x="397933" y="179916"/>
                  <a:pt x="406400" y="139700"/>
                </a:cubicBezTo>
                <a:cubicBezTo>
                  <a:pt x="414867" y="99484"/>
                  <a:pt x="425450" y="99483"/>
                  <a:pt x="457200" y="88900"/>
                </a:cubicBezTo>
                <a:cubicBezTo>
                  <a:pt x="488950" y="78317"/>
                  <a:pt x="554567" y="91017"/>
                  <a:pt x="596900" y="76200"/>
                </a:cubicBezTo>
                <a:cubicBezTo>
                  <a:pt x="639233" y="61383"/>
                  <a:pt x="675216" y="30691"/>
                  <a:pt x="71120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3" name="Straight Arrow Connector 132"/>
          <p:cNvCxnSpPr>
            <a:stCxn id="131" idx="0"/>
          </p:cNvCxnSpPr>
          <p:nvPr/>
        </p:nvCxnSpPr>
        <p:spPr>
          <a:xfrm flipV="1">
            <a:off x="3378200" y="1571612"/>
            <a:ext cx="979486" cy="3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rc 137"/>
          <p:cNvSpPr/>
          <p:nvPr/>
        </p:nvSpPr>
        <p:spPr>
          <a:xfrm>
            <a:off x="3579806" y="1571612"/>
            <a:ext cx="714380" cy="500066"/>
          </a:xfrm>
          <a:prstGeom prst="arc">
            <a:avLst>
              <a:gd name="adj1" fmla="val 16200000"/>
              <a:gd name="adj2" fmla="val 1997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1714480" y="1714488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 143"/>
          <p:cNvSpPr/>
          <p:nvPr/>
        </p:nvSpPr>
        <p:spPr>
          <a:xfrm>
            <a:off x="4356100" y="1570567"/>
            <a:ext cx="889000" cy="728133"/>
          </a:xfrm>
          <a:custGeom>
            <a:avLst/>
            <a:gdLst>
              <a:gd name="connsiteX0" fmla="*/ 0 w 889000"/>
              <a:gd name="connsiteY0" fmla="*/ 728133 h 728133"/>
              <a:gd name="connsiteX1" fmla="*/ 38100 w 889000"/>
              <a:gd name="connsiteY1" fmla="*/ 232833 h 728133"/>
              <a:gd name="connsiteX2" fmla="*/ 63500 w 889000"/>
              <a:gd name="connsiteY2" fmla="*/ 118533 h 728133"/>
              <a:gd name="connsiteX3" fmla="*/ 190500 w 889000"/>
              <a:gd name="connsiteY3" fmla="*/ 16933 h 728133"/>
              <a:gd name="connsiteX4" fmla="*/ 431800 w 889000"/>
              <a:gd name="connsiteY4" fmla="*/ 16933 h 728133"/>
              <a:gd name="connsiteX5" fmla="*/ 889000 w 889000"/>
              <a:gd name="connsiteY5" fmla="*/ 1185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00" h="728133">
                <a:moveTo>
                  <a:pt x="0" y="728133"/>
                </a:moveTo>
                <a:cubicBezTo>
                  <a:pt x="13758" y="531283"/>
                  <a:pt x="27517" y="334433"/>
                  <a:pt x="38100" y="232833"/>
                </a:cubicBezTo>
                <a:cubicBezTo>
                  <a:pt x="48683" y="131233"/>
                  <a:pt x="38100" y="154516"/>
                  <a:pt x="63500" y="118533"/>
                </a:cubicBezTo>
                <a:cubicBezTo>
                  <a:pt x="88900" y="82550"/>
                  <a:pt x="129117" y="33866"/>
                  <a:pt x="190500" y="16933"/>
                </a:cubicBezTo>
                <a:cubicBezTo>
                  <a:pt x="251883" y="0"/>
                  <a:pt x="315383" y="0"/>
                  <a:pt x="431800" y="16933"/>
                </a:cubicBezTo>
                <a:cubicBezTo>
                  <a:pt x="548217" y="33866"/>
                  <a:pt x="718608" y="76199"/>
                  <a:pt x="889000" y="118533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Freeform 144"/>
          <p:cNvSpPr/>
          <p:nvPr/>
        </p:nvSpPr>
        <p:spPr>
          <a:xfrm>
            <a:off x="4462398" y="2921000"/>
            <a:ext cx="1265302" cy="520700"/>
          </a:xfrm>
          <a:custGeom>
            <a:avLst/>
            <a:gdLst>
              <a:gd name="connsiteX0" fmla="*/ 1193800 w 1193800"/>
              <a:gd name="connsiteY0" fmla="*/ 0 h 520700"/>
              <a:gd name="connsiteX1" fmla="*/ 1079500 w 1193800"/>
              <a:gd name="connsiteY1" fmla="*/ 190500 h 520700"/>
              <a:gd name="connsiteX2" fmla="*/ 863600 w 1193800"/>
              <a:gd name="connsiteY2" fmla="*/ 355600 h 520700"/>
              <a:gd name="connsiteX3" fmla="*/ 558800 w 1193800"/>
              <a:gd name="connsiteY3" fmla="*/ 469900 h 520700"/>
              <a:gd name="connsiteX4" fmla="*/ 0 w 1193800"/>
              <a:gd name="connsiteY4" fmla="*/ 520700 h 520700"/>
              <a:gd name="connsiteX0" fmla="*/ 1193800 w 1193800"/>
              <a:gd name="connsiteY0" fmla="*/ 0 h 520700"/>
              <a:gd name="connsiteX1" fmla="*/ 1079500 w 1193800"/>
              <a:gd name="connsiteY1" fmla="*/ 190500 h 520700"/>
              <a:gd name="connsiteX2" fmla="*/ 863600 w 1193800"/>
              <a:gd name="connsiteY2" fmla="*/ 355600 h 520700"/>
              <a:gd name="connsiteX3" fmla="*/ 558800 w 1193800"/>
              <a:gd name="connsiteY3" fmla="*/ 469900 h 520700"/>
              <a:gd name="connsiteX4" fmla="*/ 0 w 1193800"/>
              <a:gd name="connsiteY4" fmla="*/ 520700 h 520700"/>
              <a:gd name="connsiteX0" fmla="*/ 1408146 w 1408146"/>
              <a:gd name="connsiteY0" fmla="*/ 0 h 520700"/>
              <a:gd name="connsiteX1" fmla="*/ 1293846 w 1408146"/>
              <a:gd name="connsiteY1" fmla="*/ 190500 h 520700"/>
              <a:gd name="connsiteX2" fmla="*/ 1077946 w 1408146"/>
              <a:gd name="connsiteY2" fmla="*/ 355600 h 520700"/>
              <a:gd name="connsiteX3" fmla="*/ 773146 w 1408146"/>
              <a:gd name="connsiteY3" fmla="*/ 469900 h 520700"/>
              <a:gd name="connsiteX4" fmla="*/ 0 w 1408146"/>
              <a:gd name="connsiteY4" fmla="*/ 520700 h 520700"/>
              <a:gd name="connsiteX0" fmla="*/ 1408146 w 1408146"/>
              <a:gd name="connsiteY0" fmla="*/ 0 h 520700"/>
              <a:gd name="connsiteX1" fmla="*/ 1293846 w 1408146"/>
              <a:gd name="connsiteY1" fmla="*/ 190500 h 520700"/>
              <a:gd name="connsiteX2" fmla="*/ 1077946 w 1408146"/>
              <a:gd name="connsiteY2" fmla="*/ 355600 h 520700"/>
              <a:gd name="connsiteX3" fmla="*/ 773146 w 1408146"/>
              <a:gd name="connsiteY3" fmla="*/ 469900 h 520700"/>
              <a:gd name="connsiteX4" fmla="*/ 481046 w 1408146"/>
              <a:gd name="connsiteY4" fmla="*/ 508000 h 520700"/>
              <a:gd name="connsiteX5" fmla="*/ 0 w 1408146"/>
              <a:gd name="connsiteY5" fmla="*/ 520700 h 520700"/>
              <a:gd name="connsiteX0" fmla="*/ 1265302 w 1265302"/>
              <a:gd name="connsiteY0" fmla="*/ 0 h 520700"/>
              <a:gd name="connsiteX1" fmla="*/ 1151002 w 1265302"/>
              <a:gd name="connsiteY1" fmla="*/ 190500 h 520700"/>
              <a:gd name="connsiteX2" fmla="*/ 935102 w 1265302"/>
              <a:gd name="connsiteY2" fmla="*/ 355600 h 520700"/>
              <a:gd name="connsiteX3" fmla="*/ 630302 w 1265302"/>
              <a:gd name="connsiteY3" fmla="*/ 469900 h 520700"/>
              <a:gd name="connsiteX4" fmla="*/ 338202 w 1265302"/>
              <a:gd name="connsiteY4" fmla="*/ 508000 h 520700"/>
              <a:gd name="connsiteX5" fmla="*/ 0 w 1265302"/>
              <a:gd name="connsiteY5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5302" h="520700">
                <a:moveTo>
                  <a:pt x="1265302" y="0"/>
                </a:moveTo>
                <a:cubicBezTo>
                  <a:pt x="1235668" y="65616"/>
                  <a:pt x="1206035" y="131233"/>
                  <a:pt x="1151002" y="190500"/>
                </a:cubicBezTo>
                <a:cubicBezTo>
                  <a:pt x="1095969" y="249767"/>
                  <a:pt x="1021885" y="309033"/>
                  <a:pt x="935102" y="355600"/>
                </a:cubicBezTo>
                <a:cubicBezTo>
                  <a:pt x="848319" y="402167"/>
                  <a:pt x="729785" y="444500"/>
                  <a:pt x="630302" y="469900"/>
                </a:cubicBezTo>
                <a:cubicBezTo>
                  <a:pt x="530819" y="495300"/>
                  <a:pt x="443252" y="499533"/>
                  <a:pt x="338202" y="508000"/>
                </a:cubicBezTo>
                <a:cubicBezTo>
                  <a:pt x="233152" y="516467"/>
                  <a:pt x="80174" y="518583"/>
                  <a:pt x="0" y="5207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21</Words>
  <Application>Microsoft Office PowerPoint</Application>
  <PresentationFormat>On-screen Show (4:3)</PresentationFormat>
  <Paragraphs>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42</cp:revision>
  <dcterms:created xsi:type="dcterms:W3CDTF">2008-12-14T14:16:34Z</dcterms:created>
  <dcterms:modified xsi:type="dcterms:W3CDTF">2008-12-14T21:01:45Z</dcterms:modified>
</cp:coreProperties>
</file>