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6165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58" y="-78"/>
      </p:cViewPr>
      <p:guideLst>
        <p:guide orient="horz" pos="2160"/>
        <p:guide pos="17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7" y="2130432"/>
            <a:ext cx="477408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489" y="3886200"/>
            <a:ext cx="393160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72019" y="274645"/>
            <a:ext cx="126372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830" y="274645"/>
            <a:ext cx="36975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74" y="4406907"/>
            <a:ext cx="477408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674" y="2906716"/>
            <a:ext cx="47740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832" y="1600206"/>
            <a:ext cx="248065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093" y="1600206"/>
            <a:ext cx="248065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32" y="1535113"/>
            <a:ext cx="2481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832" y="2174875"/>
            <a:ext cx="2481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3143" y="1535113"/>
            <a:ext cx="248260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53143" y="2174875"/>
            <a:ext cx="24826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32" y="273050"/>
            <a:ext cx="1847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925" y="273057"/>
            <a:ext cx="313982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832" y="1435104"/>
            <a:ext cx="1847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889" y="4800601"/>
            <a:ext cx="3369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0889" y="612775"/>
            <a:ext cx="3369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889" y="5367339"/>
            <a:ext cx="3369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830" y="274638"/>
            <a:ext cx="5054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30" y="1600206"/>
            <a:ext cx="505491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829" y="6356357"/>
            <a:ext cx="1310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7D16-E47D-4370-8933-CA0BF81259D9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98" y="6356357"/>
            <a:ext cx="1778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5212" y="6356357"/>
            <a:ext cx="1310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460430" y="630777"/>
            <a:ext cx="163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ILIOINGUINAL</a:t>
            </a:r>
            <a:endParaRPr lang="en-GB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3643" y="2291331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643" y="3000375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643" y="3702610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643" y="4345555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643" y="4988497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643" y="5631439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643" y="1000111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643" y="1714491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643" y="285730"/>
            <a:ext cx="64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L1</a:t>
            </a: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>
          <a:xfrm>
            <a:off x="736586" y="547340"/>
            <a:ext cx="928690" cy="24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65282" y="571481"/>
            <a:ext cx="2286015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22534" y="934007"/>
            <a:ext cx="1428759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738647" y="3899975"/>
            <a:ext cx="1277956" cy="1784733"/>
          </a:xfrm>
          <a:custGeom>
            <a:avLst/>
            <a:gdLst>
              <a:gd name="connsiteX0" fmla="*/ 0 w 1277956"/>
              <a:gd name="connsiteY0" fmla="*/ 0 h 1784733"/>
              <a:gd name="connsiteX1" fmla="*/ 627961 w 1277956"/>
              <a:gd name="connsiteY1" fmla="*/ 231354 h 1784733"/>
              <a:gd name="connsiteX2" fmla="*/ 848298 w 1277956"/>
              <a:gd name="connsiteY2" fmla="*/ 1090670 h 1784733"/>
              <a:gd name="connsiteX3" fmla="*/ 1277956 w 1277956"/>
              <a:gd name="connsiteY3" fmla="*/ 1784733 h 178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956" h="1784733">
                <a:moveTo>
                  <a:pt x="0" y="0"/>
                </a:moveTo>
                <a:cubicBezTo>
                  <a:pt x="243289" y="24788"/>
                  <a:pt x="486578" y="49576"/>
                  <a:pt x="627961" y="231354"/>
                </a:cubicBezTo>
                <a:cubicBezTo>
                  <a:pt x="769344" y="413132"/>
                  <a:pt x="739966" y="831774"/>
                  <a:pt x="848298" y="1090670"/>
                </a:cubicBezTo>
                <a:cubicBezTo>
                  <a:pt x="956630" y="1349566"/>
                  <a:pt x="1117293" y="1567149"/>
                  <a:pt x="1277956" y="1784733"/>
                </a:cubicBezTo>
              </a:path>
            </a:pathLst>
          </a:custGeom>
          <a:ln w="1143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 59"/>
          <p:cNvSpPr/>
          <p:nvPr/>
        </p:nvSpPr>
        <p:spPr>
          <a:xfrm>
            <a:off x="749664" y="4549966"/>
            <a:ext cx="629865" cy="2093744"/>
          </a:xfrm>
          <a:custGeom>
            <a:avLst/>
            <a:gdLst>
              <a:gd name="connsiteX0" fmla="*/ 0 w 528809"/>
              <a:gd name="connsiteY0" fmla="*/ 0 h 1751682"/>
              <a:gd name="connsiteX1" fmla="*/ 253387 w 528809"/>
              <a:gd name="connsiteY1" fmla="*/ 308473 h 1751682"/>
              <a:gd name="connsiteX2" fmla="*/ 297455 w 528809"/>
              <a:gd name="connsiteY2" fmla="*/ 1013552 h 1751682"/>
              <a:gd name="connsiteX3" fmla="*/ 528809 w 528809"/>
              <a:gd name="connsiteY3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809" h="1751682">
                <a:moveTo>
                  <a:pt x="0" y="0"/>
                </a:moveTo>
                <a:cubicBezTo>
                  <a:pt x="101905" y="69774"/>
                  <a:pt x="203811" y="139548"/>
                  <a:pt x="253387" y="308473"/>
                </a:cubicBezTo>
                <a:cubicBezTo>
                  <a:pt x="302963" y="477398"/>
                  <a:pt x="251551" y="773017"/>
                  <a:pt x="297455" y="1013552"/>
                </a:cubicBezTo>
                <a:cubicBezTo>
                  <a:pt x="343359" y="1254087"/>
                  <a:pt x="436084" y="1502884"/>
                  <a:pt x="528809" y="175168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738643" y="5172422"/>
            <a:ext cx="355131" cy="471159"/>
          </a:xfrm>
          <a:custGeom>
            <a:avLst/>
            <a:gdLst>
              <a:gd name="connsiteX0" fmla="*/ 0 w 297455"/>
              <a:gd name="connsiteY0" fmla="*/ 38559 h 402116"/>
              <a:gd name="connsiteX1" fmla="*/ 176270 w 297455"/>
              <a:gd name="connsiteY1" fmla="*/ 60593 h 402116"/>
              <a:gd name="connsiteX2" fmla="*/ 297455 w 297455"/>
              <a:gd name="connsiteY2" fmla="*/ 402116 h 40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455" h="402116">
                <a:moveTo>
                  <a:pt x="0" y="38559"/>
                </a:moveTo>
                <a:cubicBezTo>
                  <a:pt x="63347" y="19279"/>
                  <a:pt x="126694" y="0"/>
                  <a:pt x="176270" y="60593"/>
                </a:cubicBezTo>
                <a:cubicBezTo>
                  <a:pt x="225846" y="121186"/>
                  <a:pt x="261650" y="261651"/>
                  <a:pt x="297455" y="402116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>
            <a:off x="738648" y="5783860"/>
            <a:ext cx="418641" cy="187287"/>
          </a:xfrm>
          <a:custGeom>
            <a:avLst/>
            <a:gdLst>
              <a:gd name="connsiteX0" fmla="*/ 0 w 418641"/>
              <a:gd name="connsiteY0" fmla="*/ 0 h 187287"/>
              <a:gd name="connsiteX1" fmla="*/ 253388 w 418641"/>
              <a:gd name="connsiteY1" fmla="*/ 44068 h 187287"/>
              <a:gd name="connsiteX2" fmla="*/ 418641 w 418641"/>
              <a:gd name="connsiteY2" fmla="*/ 187287 h 18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641" h="187287">
                <a:moveTo>
                  <a:pt x="0" y="0"/>
                </a:moveTo>
                <a:cubicBezTo>
                  <a:pt x="91807" y="6427"/>
                  <a:pt x="183615" y="12854"/>
                  <a:pt x="253388" y="44068"/>
                </a:cubicBezTo>
                <a:cubicBezTo>
                  <a:pt x="323161" y="75282"/>
                  <a:pt x="370901" y="131284"/>
                  <a:pt x="418641" y="187287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reeform 77"/>
          <p:cNvSpPr/>
          <p:nvPr/>
        </p:nvSpPr>
        <p:spPr>
          <a:xfrm>
            <a:off x="749662" y="4404912"/>
            <a:ext cx="782196" cy="486578"/>
          </a:xfrm>
          <a:custGeom>
            <a:avLst/>
            <a:gdLst>
              <a:gd name="connsiteX0" fmla="*/ 0 w 782197"/>
              <a:gd name="connsiteY0" fmla="*/ 156072 h 486578"/>
              <a:gd name="connsiteX1" fmla="*/ 440674 w 782197"/>
              <a:gd name="connsiteY1" fmla="*/ 34887 h 486578"/>
              <a:gd name="connsiteX2" fmla="*/ 716096 w 782197"/>
              <a:gd name="connsiteY2" fmla="*/ 365393 h 486578"/>
              <a:gd name="connsiteX3" fmla="*/ 782197 w 782197"/>
              <a:gd name="connsiteY3" fmla="*/ 486578 h 48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97" h="486578">
                <a:moveTo>
                  <a:pt x="0" y="156072"/>
                </a:moveTo>
                <a:cubicBezTo>
                  <a:pt x="160662" y="78036"/>
                  <a:pt x="321325" y="0"/>
                  <a:pt x="440674" y="34887"/>
                </a:cubicBezTo>
                <a:cubicBezTo>
                  <a:pt x="560023" y="69774"/>
                  <a:pt x="659176" y="290111"/>
                  <a:pt x="716096" y="365393"/>
                </a:cubicBezTo>
                <a:cubicBezTo>
                  <a:pt x="773017" y="440675"/>
                  <a:pt x="777607" y="463626"/>
                  <a:pt x="782197" y="486578"/>
                </a:cubicBezTo>
              </a:path>
            </a:pathLst>
          </a:custGeom>
          <a:ln w="1143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 80"/>
          <p:cNvSpPr/>
          <p:nvPr/>
        </p:nvSpPr>
        <p:spPr>
          <a:xfrm>
            <a:off x="793727" y="2533885"/>
            <a:ext cx="550844" cy="1564395"/>
          </a:xfrm>
          <a:custGeom>
            <a:avLst/>
            <a:gdLst>
              <a:gd name="connsiteX0" fmla="*/ 0 w 550843"/>
              <a:gd name="connsiteY0" fmla="*/ 0 h 1564395"/>
              <a:gd name="connsiteX1" fmla="*/ 286439 w 550843"/>
              <a:gd name="connsiteY1" fmla="*/ 352539 h 1564395"/>
              <a:gd name="connsiteX2" fmla="*/ 374573 w 550843"/>
              <a:gd name="connsiteY2" fmla="*/ 1090669 h 1564395"/>
              <a:gd name="connsiteX3" fmla="*/ 550843 w 550843"/>
              <a:gd name="connsiteY3" fmla="*/ 1564395 h 156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843" h="1564395">
                <a:moveTo>
                  <a:pt x="0" y="0"/>
                </a:moveTo>
                <a:cubicBezTo>
                  <a:pt x="112005" y="85380"/>
                  <a:pt x="224010" y="170761"/>
                  <a:pt x="286439" y="352539"/>
                </a:cubicBezTo>
                <a:cubicBezTo>
                  <a:pt x="348868" y="534317"/>
                  <a:pt x="330506" y="888693"/>
                  <a:pt x="374573" y="1090669"/>
                </a:cubicBezTo>
                <a:cubicBezTo>
                  <a:pt x="418640" y="1292645"/>
                  <a:pt x="484741" y="1428520"/>
                  <a:pt x="550843" y="1564395"/>
                </a:cubicBezTo>
              </a:path>
            </a:pathLst>
          </a:custGeom>
          <a:ln w="1143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reeform 92"/>
          <p:cNvSpPr/>
          <p:nvPr/>
        </p:nvSpPr>
        <p:spPr>
          <a:xfrm>
            <a:off x="749664" y="3194892"/>
            <a:ext cx="528809" cy="848298"/>
          </a:xfrm>
          <a:custGeom>
            <a:avLst/>
            <a:gdLst>
              <a:gd name="connsiteX0" fmla="*/ 0 w 528809"/>
              <a:gd name="connsiteY0" fmla="*/ 0 h 848298"/>
              <a:gd name="connsiteX1" fmla="*/ 264404 w 528809"/>
              <a:gd name="connsiteY1" fmla="*/ 330506 h 848298"/>
              <a:gd name="connsiteX2" fmla="*/ 319489 w 528809"/>
              <a:gd name="connsiteY2" fmla="*/ 627961 h 848298"/>
              <a:gd name="connsiteX3" fmla="*/ 528809 w 528809"/>
              <a:gd name="connsiteY3" fmla="*/ 848298 h 8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809" h="848298">
                <a:moveTo>
                  <a:pt x="0" y="0"/>
                </a:moveTo>
                <a:cubicBezTo>
                  <a:pt x="105578" y="112923"/>
                  <a:pt x="211156" y="225846"/>
                  <a:pt x="264404" y="330506"/>
                </a:cubicBezTo>
                <a:cubicBezTo>
                  <a:pt x="317652" y="435166"/>
                  <a:pt x="275422" y="541662"/>
                  <a:pt x="319489" y="627961"/>
                </a:cubicBezTo>
                <a:cubicBezTo>
                  <a:pt x="363557" y="714260"/>
                  <a:pt x="446183" y="781279"/>
                  <a:pt x="528809" y="848298"/>
                </a:cubicBezTo>
              </a:path>
            </a:pathLst>
          </a:custGeom>
          <a:ln w="1143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Connector 93"/>
          <p:cNvCxnSpPr>
            <a:stCxn id="51" idx="3"/>
            <a:endCxn id="117" idx="0"/>
          </p:cNvCxnSpPr>
          <p:nvPr/>
        </p:nvCxnSpPr>
        <p:spPr>
          <a:xfrm>
            <a:off x="736586" y="1261721"/>
            <a:ext cx="1428757" cy="195296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2" idx="3"/>
            <a:endCxn id="117" idx="0"/>
          </p:cNvCxnSpPr>
          <p:nvPr/>
        </p:nvCxnSpPr>
        <p:spPr>
          <a:xfrm>
            <a:off x="736586" y="1976101"/>
            <a:ext cx="1428757" cy="123858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3"/>
            <a:endCxn id="115" idx="0"/>
          </p:cNvCxnSpPr>
          <p:nvPr/>
        </p:nvCxnSpPr>
        <p:spPr>
          <a:xfrm>
            <a:off x="736586" y="1976101"/>
            <a:ext cx="1428757" cy="38133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1" idx="3"/>
            <a:endCxn id="115" idx="0"/>
          </p:cNvCxnSpPr>
          <p:nvPr/>
        </p:nvCxnSpPr>
        <p:spPr>
          <a:xfrm>
            <a:off x="736586" y="1261721"/>
            <a:ext cx="1428757" cy="109571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3"/>
          </p:cNvCxnSpPr>
          <p:nvPr/>
        </p:nvCxnSpPr>
        <p:spPr>
          <a:xfrm>
            <a:off x="736586" y="547340"/>
            <a:ext cx="1214442" cy="73852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113" idx="0"/>
          </p:cNvCxnSpPr>
          <p:nvPr/>
        </p:nvCxnSpPr>
        <p:spPr>
          <a:xfrm>
            <a:off x="736586" y="1261721"/>
            <a:ext cx="1714511" cy="73852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2" idx="3"/>
            <a:endCxn id="113" idx="0"/>
          </p:cNvCxnSpPr>
          <p:nvPr/>
        </p:nvCxnSpPr>
        <p:spPr>
          <a:xfrm>
            <a:off x="736586" y="1976101"/>
            <a:ext cx="1714511" cy="241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2451097" y="2000241"/>
            <a:ext cx="1357323" cy="1785950"/>
          </a:xfrm>
          <a:custGeom>
            <a:avLst/>
            <a:gdLst>
              <a:gd name="connsiteX0" fmla="*/ 0 w 1586429"/>
              <a:gd name="connsiteY0" fmla="*/ 0 h 385591"/>
              <a:gd name="connsiteX1" fmla="*/ 705079 w 1586429"/>
              <a:gd name="connsiteY1" fmla="*/ 110169 h 385591"/>
              <a:gd name="connsiteX2" fmla="*/ 1255922 w 1586429"/>
              <a:gd name="connsiteY2" fmla="*/ 264405 h 385591"/>
              <a:gd name="connsiteX3" fmla="*/ 1586429 w 1586429"/>
              <a:gd name="connsiteY3" fmla="*/ 385591 h 38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429" h="385591">
                <a:moveTo>
                  <a:pt x="0" y="0"/>
                </a:moveTo>
                <a:cubicBezTo>
                  <a:pt x="247879" y="33051"/>
                  <a:pt x="495759" y="66102"/>
                  <a:pt x="705079" y="110169"/>
                </a:cubicBezTo>
                <a:cubicBezTo>
                  <a:pt x="914399" y="154236"/>
                  <a:pt x="1109030" y="218501"/>
                  <a:pt x="1255922" y="264405"/>
                </a:cubicBezTo>
                <a:cubicBezTo>
                  <a:pt x="1402814" y="310309"/>
                  <a:pt x="1494621" y="347950"/>
                  <a:pt x="1586429" y="385591"/>
                </a:cubicBezTo>
              </a:path>
            </a:pathLst>
          </a:cu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/>
          <p:cNvCxnSpPr>
            <a:stCxn id="45" idx="3"/>
            <a:endCxn id="115" idx="0"/>
          </p:cNvCxnSpPr>
          <p:nvPr/>
        </p:nvCxnSpPr>
        <p:spPr>
          <a:xfrm flipV="1">
            <a:off x="736586" y="2357431"/>
            <a:ext cx="1428757" cy="19551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14"/>
          <p:cNvSpPr/>
          <p:nvPr/>
        </p:nvSpPr>
        <p:spPr>
          <a:xfrm>
            <a:off x="2165343" y="2357431"/>
            <a:ext cx="1000132" cy="1785950"/>
          </a:xfrm>
          <a:custGeom>
            <a:avLst/>
            <a:gdLst>
              <a:gd name="connsiteX0" fmla="*/ 0 w 1024569"/>
              <a:gd name="connsiteY0" fmla="*/ 0 h 2434728"/>
              <a:gd name="connsiteX1" fmla="*/ 473726 w 1024569"/>
              <a:gd name="connsiteY1" fmla="*/ 396608 h 2434728"/>
              <a:gd name="connsiteX2" fmla="*/ 848299 w 1024569"/>
              <a:gd name="connsiteY2" fmla="*/ 1850834 h 2434728"/>
              <a:gd name="connsiteX3" fmla="*/ 1024569 w 1024569"/>
              <a:gd name="connsiteY3" fmla="*/ 2434728 h 243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569" h="2434728">
                <a:moveTo>
                  <a:pt x="0" y="0"/>
                </a:moveTo>
                <a:cubicBezTo>
                  <a:pt x="166171" y="44068"/>
                  <a:pt x="332343" y="88136"/>
                  <a:pt x="473726" y="396608"/>
                </a:cubicBezTo>
                <a:cubicBezTo>
                  <a:pt x="615109" y="705080"/>
                  <a:pt x="756492" y="1511147"/>
                  <a:pt x="848299" y="1850834"/>
                </a:cubicBezTo>
                <a:cubicBezTo>
                  <a:pt x="940106" y="2190521"/>
                  <a:pt x="982337" y="2312624"/>
                  <a:pt x="1024569" y="2434728"/>
                </a:cubicBezTo>
              </a:path>
            </a:pathLst>
          </a:cu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Connector 115"/>
          <p:cNvCxnSpPr>
            <a:stCxn id="45" idx="3"/>
            <a:endCxn id="117" idx="0"/>
          </p:cNvCxnSpPr>
          <p:nvPr/>
        </p:nvCxnSpPr>
        <p:spPr>
          <a:xfrm>
            <a:off x="736586" y="2552941"/>
            <a:ext cx="1428757" cy="6617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>
            <a:off x="2165343" y="3214686"/>
            <a:ext cx="500067" cy="1285884"/>
          </a:xfrm>
          <a:custGeom>
            <a:avLst/>
            <a:gdLst>
              <a:gd name="connsiteX0" fmla="*/ 0 w 572877"/>
              <a:gd name="connsiteY0" fmla="*/ 0 h 1211856"/>
              <a:gd name="connsiteX1" fmla="*/ 242371 w 572877"/>
              <a:gd name="connsiteY1" fmla="*/ 319489 h 1211856"/>
              <a:gd name="connsiteX2" fmla="*/ 572877 w 572877"/>
              <a:gd name="connsiteY2" fmla="*/ 1211856 h 121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" h="1211856">
                <a:moveTo>
                  <a:pt x="0" y="0"/>
                </a:moveTo>
                <a:cubicBezTo>
                  <a:pt x="73446" y="58756"/>
                  <a:pt x="146892" y="117513"/>
                  <a:pt x="242371" y="319489"/>
                </a:cubicBezTo>
                <a:cubicBezTo>
                  <a:pt x="337850" y="521465"/>
                  <a:pt x="455363" y="866660"/>
                  <a:pt x="572877" y="1211856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2029697" y="286719"/>
            <a:ext cx="200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ILIOHYPOGASTRIC</a:t>
            </a:r>
            <a:endParaRPr lang="en-GB" b="1" dirty="0"/>
          </a:p>
        </p:txBody>
      </p:sp>
      <p:sp>
        <p:nvSpPr>
          <p:cNvPr id="119" name="TextBox 118"/>
          <p:cNvSpPr txBox="1"/>
          <p:nvPr/>
        </p:nvSpPr>
        <p:spPr>
          <a:xfrm rot="3610294">
            <a:off x="2769197" y="2941369"/>
            <a:ext cx="163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LAT. FEM. CU T.</a:t>
            </a:r>
            <a:endParaRPr lang="en-GB" b="1" dirty="0"/>
          </a:p>
        </p:txBody>
      </p:sp>
      <p:sp>
        <p:nvSpPr>
          <p:cNvPr id="120" name="TextBox 119"/>
          <p:cNvSpPr txBox="1"/>
          <p:nvPr/>
        </p:nvSpPr>
        <p:spPr>
          <a:xfrm rot="4444374">
            <a:off x="2432090" y="3291307"/>
            <a:ext cx="132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FEMORAL</a:t>
            </a:r>
            <a:endParaRPr lang="en-GB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165346" y="999763"/>
            <a:ext cx="186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GENITOFEMORAL</a:t>
            </a:r>
            <a:endParaRPr lang="en-GB" b="1" dirty="0"/>
          </a:p>
        </p:txBody>
      </p:sp>
      <p:sp>
        <p:nvSpPr>
          <p:cNvPr id="122" name="TextBox 121"/>
          <p:cNvSpPr txBox="1"/>
          <p:nvPr/>
        </p:nvSpPr>
        <p:spPr>
          <a:xfrm rot="4331369">
            <a:off x="1805077" y="348537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OBTURATOR</a:t>
            </a:r>
            <a:endParaRPr lang="en-GB" b="1" dirty="0"/>
          </a:p>
        </p:txBody>
      </p:sp>
      <p:sp>
        <p:nvSpPr>
          <p:cNvPr id="123" name="TextBox 122"/>
          <p:cNvSpPr txBox="1"/>
          <p:nvPr/>
        </p:nvSpPr>
        <p:spPr>
          <a:xfrm rot="3231494">
            <a:off x="1494414" y="5115395"/>
            <a:ext cx="9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SCIATIC</a:t>
            </a:r>
            <a:endParaRPr lang="en-GB" b="1" dirty="0"/>
          </a:p>
        </p:txBody>
      </p:sp>
      <p:sp>
        <p:nvSpPr>
          <p:cNvPr id="124" name="TextBox 123"/>
          <p:cNvSpPr txBox="1"/>
          <p:nvPr/>
        </p:nvSpPr>
        <p:spPr>
          <a:xfrm rot="4502320">
            <a:off x="662790" y="5798664"/>
            <a:ext cx="12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PUDENDAL</a:t>
            </a:r>
            <a:endParaRPr lang="en-GB" b="1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736582" y="1272735"/>
            <a:ext cx="3214711" cy="2414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736715" y="571481"/>
            <a:ext cx="785819" cy="3571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Isosceles Triangle 126"/>
          <p:cNvSpPr/>
          <p:nvPr/>
        </p:nvSpPr>
        <p:spPr>
          <a:xfrm rot="8925838">
            <a:off x="2254532" y="3981331"/>
            <a:ext cx="1996643" cy="890132"/>
          </a:xfrm>
          <a:prstGeom prst="triangle">
            <a:avLst>
              <a:gd name="adj" fmla="val 4871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3" name="Group 142"/>
          <p:cNvGrpSpPr/>
          <p:nvPr/>
        </p:nvGrpSpPr>
        <p:grpSpPr>
          <a:xfrm>
            <a:off x="3665543" y="440509"/>
            <a:ext cx="1452567" cy="631037"/>
            <a:chOff x="3932250" y="440509"/>
            <a:chExt cx="1452567" cy="631037"/>
          </a:xfrm>
        </p:grpSpPr>
        <p:sp>
          <p:nvSpPr>
            <p:cNvPr id="144" name="Arc 143"/>
            <p:cNvSpPr/>
            <p:nvPr/>
          </p:nvSpPr>
          <p:spPr>
            <a:xfrm>
              <a:off x="4384685" y="440509"/>
              <a:ext cx="1000132" cy="357190"/>
            </a:xfrm>
            <a:prstGeom prst="arc">
              <a:avLst>
                <a:gd name="adj1" fmla="val 5555899"/>
                <a:gd name="adj2" fmla="val 94064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Arc 144"/>
            <p:cNvSpPr/>
            <p:nvPr/>
          </p:nvSpPr>
          <p:spPr>
            <a:xfrm flipV="1">
              <a:off x="4379923" y="714356"/>
              <a:ext cx="1000132" cy="357190"/>
            </a:xfrm>
            <a:prstGeom prst="arc">
              <a:avLst>
                <a:gd name="adj1" fmla="val 5555899"/>
                <a:gd name="adj2" fmla="val 94064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10800000" flipV="1">
              <a:off x="3932250" y="752460"/>
              <a:ext cx="642942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>
              <a:off x="4870465" y="714356"/>
              <a:ext cx="2143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>
              <a:off x="4863322" y="797699"/>
              <a:ext cx="2143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665544" y="-14306"/>
            <a:ext cx="1452567" cy="631037"/>
            <a:chOff x="3932250" y="440509"/>
            <a:chExt cx="1452567" cy="631037"/>
          </a:xfrm>
        </p:grpSpPr>
        <p:sp>
          <p:nvSpPr>
            <p:cNvPr id="150" name="Arc 149"/>
            <p:cNvSpPr/>
            <p:nvPr/>
          </p:nvSpPr>
          <p:spPr>
            <a:xfrm>
              <a:off x="4384685" y="440509"/>
              <a:ext cx="1000132" cy="357190"/>
            </a:xfrm>
            <a:prstGeom prst="arc">
              <a:avLst>
                <a:gd name="adj1" fmla="val 5555899"/>
                <a:gd name="adj2" fmla="val 94064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Arc 150"/>
            <p:cNvSpPr/>
            <p:nvPr/>
          </p:nvSpPr>
          <p:spPr>
            <a:xfrm flipV="1">
              <a:off x="4379923" y="714356"/>
              <a:ext cx="1000132" cy="357190"/>
            </a:xfrm>
            <a:prstGeom prst="arc">
              <a:avLst>
                <a:gd name="adj1" fmla="val 5555899"/>
                <a:gd name="adj2" fmla="val 94064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10800000" flipV="1">
              <a:off x="3932250" y="752460"/>
              <a:ext cx="642942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0800000">
              <a:off x="4870465" y="714356"/>
              <a:ext cx="2143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4863322" y="797699"/>
              <a:ext cx="2143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4741876" y="114274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accent1"/>
                </a:solidFill>
              </a:rPr>
              <a:t>External oblique (at level of ASIS)</a:t>
            </a:r>
            <a:endParaRPr lang="en-GB" sz="800" dirty="0">
              <a:solidFill>
                <a:schemeClr val="accent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56158" y="59011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accent1"/>
                </a:solidFill>
              </a:rPr>
              <a:t>Internal oblique</a:t>
            </a:r>
            <a:endParaRPr lang="en-GB" sz="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15</cp:revision>
  <dcterms:created xsi:type="dcterms:W3CDTF">2008-12-04T13:54:59Z</dcterms:created>
  <dcterms:modified xsi:type="dcterms:W3CDTF">2009-06-08T18:23:51Z</dcterms:modified>
</cp:coreProperties>
</file>