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D16-E47D-4370-8933-CA0BF81259D9}" type="datetimeFigureOut">
              <a:rPr lang="en-US" smtClean="0"/>
              <a:pPr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3</cp:revision>
  <dcterms:created xsi:type="dcterms:W3CDTF">2008-12-04T13:54:59Z</dcterms:created>
  <dcterms:modified xsi:type="dcterms:W3CDTF">2008-12-07T13:03:38Z</dcterms:modified>
</cp:coreProperties>
</file>