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Kenneth%20Baillie\My%20Documents\Laptop%20Synch\2.%20Teaching+Conferences\Ryder%20FRCA\Ventilatory%20response%20curv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>
        <c:manualLayout>
          <c:layoutTarget val="inner"/>
          <c:xMode val="edge"/>
          <c:yMode val="edge"/>
          <c:x val="0.1373968969519842"/>
          <c:y val="5.4333308928647156E-2"/>
          <c:w val="0.83285167571015561"/>
          <c:h val="0.73425385538808752"/>
        </c:manualLayout>
      </c:layout>
      <c:scatterChart>
        <c:scatterStyle val="lineMarker"/>
        <c:ser>
          <c:idx val="0"/>
          <c:order val="0"/>
          <c:tx>
            <c:strRef>
              <c:f>Sheet1!$D$9</c:f>
              <c:strCache>
                <c:ptCount val="1"/>
                <c:pt idx="0">
                  <c:v>O2 12 N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Sheet1!$C$10:$C$82</c:f>
              <c:numCache>
                <c:formatCode>General</c:formatCode>
                <c:ptCount val="7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</c:numCache>
            </c:numRef>
          </c:xVal>
          <c:yVal>
            <c:numRef>
              <c:f>Sheet1!$D$10:$D$82</c:f>
              <c:numCache>
                <c:formatCode>General</c:formatCode>
                <c:ptCount val="7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10</c:v>
                </c:pt>
                <c:pt idx="56">
                  <c:v>12</c:v>
                </c:pt>
                <c:pt idx="57">
                  <c:v>14</c:v>
                </c:pt>
                <c:pt idx="58">
                  <c:v>16</c:v>
                </c:pt>
                <c:pt idx="59">
                  <c:v>18</c:v>
                </c:pt>
                <c:pt idx="60">
                  <c:v>20</c:v>
                </c:pt>
                <c:pt idx="61">
                  <c:v>22</c:v>
                </c:pt>
                <c:pt idx="62">
                  <c:v>24</c:v>
                </c:pt>
                <c:pt idx="63">
                  <c:v>26</c:v>
                </c:pt>
                <c:pt idx="64">
                  <c:v>28</c:v>
                </c:pt>
                <c:pt idx="65">
                  <c:v>30</c:v>
                </c:pt>
                <c:pt idx="66">
                  <c:v>32</c:v>
                </c:pt>
                <c:pt idx="67">
                  <c:v>34</c:v>
                </c:pt>
                <c:pt idx="68">
                  <c:v>36</c:v>
                </c:pt>
                <c:pt idx="69">
                  <c:v>38</c:v>
                </c:pt>
                <c:pt idx="70">
                  <c:v>40</c:v>
                </c:pt>
                <c:pt idx="71">
                  <c:v>42</c:v>
                </c:pt>
                <c:pt idx="72">
                  <c:v>44</c:v>
                </c:pt>
              </c:numCache>
            </c:numRef>
          </c:yVal>
        </c:ser>
        <c:ser>
          <c:idx val="1"/>
          <c:order val="1"/>
          <c:tx>
            <c:strRef>
              <c:f>Sheet1!$E$9</c:f>
              <c:strCache>
                <c:ptCount val="1"/>
                <c:pt idx="0">
                  <c:v>O2 5 N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xVal>
            <c:numRef>
              <c:f>Sheet1!$C$10:$C$82</c:f>
              <c:numCache>
                <c:formatCode>General</c:formatCode>
                <c:ptCount val="7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</c:numCache>
            </c:numRef>
          </c:xVal>
          <c:yVal>
            <c:numRef>
              <c:f>Sheet1!$E$10:$E$82</c:f>
              <c:numCache>
                <c:formatCode>General</c:formatCode>
                <c:ptCount val="7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11</c:v>
                </c:pt>
                <c:pt idx="53">
                  <c:v>14</c:v>
                </c:pt>
                <c:pt idx="54">
                  <c:v>17</c:v>
                </c:pt>
                <c:pt idx="55">
                  <c:v>20</c:v>
                </c:pt>
                <c:pt idx="56">
                  <c:v>23</c:v>
                </c:pt>
                <c:pt idx="57">
                  <c:v>26</c:v>
                </c:pt>
                <c:pt idx="58">
                  <c:v>29</c:v>
                </c:pt>
                <c:pt idx="59">
                  <c:v>32</c:v>
                </c:pt>
                <c:pt idx="60">
                  <c:v>35</c:v>
                </c:pt>
                <c:pt idx="61">
                  <c:v>38</c:v>
                </c:pt>
                <c:pt idx="62">
                  <c:v>41</c:v>
                </c:pt>
                <c:pt idx="63">
                  <c:v>44</c:v>
                </c:pt>
                <c:pt idx="64">
                  <c:v>47</c:v>
                </c:pt>
                <c:pt idx="65">
                  <c:v>50</c:v>
                </c:pt>
                <c:pt idx="66">
                  <c:v>53</c:v>
                </c:pt>
                <c:pt idx="67">
                  <c:v>56</c:v>
                </c:pt>
                <c:pt idx="68">
                  <c:v>59</c:v>
                </c:pt>
                <c:pt idx="69">
                  <c:v>62</c:v>
                </c:pt>
                <c:pt idx="70">
                  <c:v>65</c:v>
                </c:pt>
                <c:pt idx="71">
                  <c:v>68</c:v>
                </c:pt>
                <c:pt idx="72">
                  <c:v>71</c:v>
                </c:pt>
              </c:numCache>
            </c:numRef>
          </c:yVal>
        </c:ser>
        <c:ser>
          <c:idx val="2"/>
          <c:order val="2"/>
          <c:tx>
            <c:strRef>
              <c:f>Sheet1!$F$9</c:f>
              <c:strCache>
                <c:ptCount val="1"/>
                <c:pt idx="0">
                  <c:v>O2 12 BE-10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Sheet1!$C$10:$C$82</c:f>
              <c:numCache>
                <c:formatCode>General</c:formatCode>
                <c:ptCount val="7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</c:numCache>
            </c:numRef>
          </c:xVal>
          <c:yVal>
            <c:numRef>
              <c:f>Sheet1!$F$10:$F$82</c:f>
              <c:numCache>
                <c:formatCode>General</c:formatCode>
                <c:ptCount val="7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12</c:v>
                </c:pt>
                <c:pt idx="41">
                  <c:v>14</c:v>
                </c:pt>
                <c:pt idx="42">
                  <c:v>16</c:v>
                </c:pt>
                <c:pt idx="43">
                  <c:v>18</c:v>
                </c:pt>
                <c:pt idx="44">
                  <c:v>20</c:v>
                </c:pt>
                <c:pt idx="45">
                  <c:v>22</c:v>
                </c:pt>
                <c:pt idx="46">
                  <c:v>24</c:v>
                </c:pt>
                <c:pt idx="47">
                  <c:v>26</c:v>
                </c:pt>
                <c:pt idx="48">
                  <c:v>28</c:v>
                </c:pt>
                <c:pt idx="49">
                  <c:v>30</c:v>
                </c:pt>
                <c:pt idx="50">
                  <c:v>32</c:v>
                </c:pt>
                <c:pt idx="51">
                  <c:v>34</c:v>
                </c:pt>
                <c:pt idx="52">
                  <c:v>36</c:v>
                </c:pt>
                <c:pt idx="53">
                  <c:v>38</c:v>
                </c:pt>
                <c:pt idx="54">
                  <c:v>40</c:v>
                </c:pt>
                <c:pt idx="55">
                  <c:v>42</c:v>
                </c:pt>
                <c:pt idx="56">
                  <c:v>44</c:v>
                </c:pt>
                <c:pt idx="57">
                  <c:v>46</c:v>
                </c:pt>
                <c:pt idx="58">
                  <c:v>48</c:v>
                </c:pt>
                <c:pt idx="59">
                  <c:v>50</c:v>
                </c:pt>
                <c:pt idx="60">
                  <c:v>52</c:v>
                </c:pt>
                <c:pt idx="61">
                  <c:v>54</c:v>
                </c:pt>
                <c:pt idx="62">
                  <c:v>56</c:v>
                </c:pt>
                <c:pt idx="63">
                  <c:v>58</c:v>
                </c:pt>
                <c:pt idx="64">
                  <c:v>60</c:v>
                </c:pt>
                <c:pt idx="65">
                  <c:v>62</c:v>
                </c:pt>
                <c:pt idx="66">
                  <c:v>64</c:v>
                </c:pt>
                <c:pt idx="67">
                  <c:v>66</c:v>
                </c:pt>
                <c:pt idx="68">
                  <c:v>68</c:v>
                </c:pt>
                <c:pt idx="69">
                  <c:v>70</c:v>
                </c:pt>
                <c:pt idx="70">
                  <c:v>72</c:v>
                </c:pt>
                <c:pt idx="71">
                  <c:v>74</c:v>
                </c:pt>
                <c:pt idx="72">
                  <c:v>76</c:v>
                </c:pt>
              </c:numCache>
            </c:numRef>
          </c:yVal>
        </c:ser>
        <c:ser>
          <c:idx val="3"/>
          <c:order val="3"/>
          <c:tx>
            <c:strRef>
              <c:f>Sheet1!$G$9</c:f>
              <c:strCache>
                <c:ptCount val="1"/>
                <c:pt idx="0">
                  <c:v>O2 5 BE -10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Sheet1!$C$10:$C$82</c:f>
              <c:numCache>
                <c:formatCode>General</c:formatCode>
                <c:ptCount val="7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</c:numCache>
            </c:numRef>
          </c:xVal>
          <c:yVal>
            <c:numRef>
              <c:f>Sheet1!$G$10:$G$82</c:f>
              <c:numCache>
                <c:formatCode>General</c:formatCode>
                <c:ptCount val="73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11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11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14</c:v>
                </c:pt>
                <c:pt idx="39">
                  <c:v>17</c:v>
                </c:pt>
                <c:pt idx="40">
                  <c:v>20</c:v>
                </c:pt>
                <c:pt idx="41">
                  <c:v>22.999999999999986</c:v>
                </c:pt>
                <c:pt idx="42">
                  <c:v>26</c:v>
                </c:pt>
                <c:pt idx="43">
                  <c:v>29</c:v>
                </c:pt>
                <c:pt idx="44">
                  <c:v>32</c:v>
                </c:pt>
                <c:pt idx="45">
                  <c:v>35</c:v>
                </c:pt>
                <c:pt idx="46">
                  <c:v>38</c:v>
                </c:pt>
                <c:pt idx="47">
                  <c:v>41</c:v>
                </c:pt>
                <c:pt idx="48">
                  <c:v>44</c:v>
                </c:pt>
                <c:pt idx="49">
                  <c:v>47</c:v>
                </c:pt>
                <c:pt idx="50">
                  <c:v>50</c:v>
                </c:pt>
                <c:pt idx="51">
                  <c:v>53</c:v>
                </c:pt>
                <c:pt idx="52">
                  <c:v>56</c:v>
                </c:pt>
                <c:pt idx="53">
                  <c:v>59</c:v>
                </c:pt>
                <c:pt idx="54">
                  <c:v>62</c:v>
                </c:pt>
                <c:pt idx="55">
                  <c:v>65</c:v>
                </c:pt>
                <c:pt idx="56">
                  <c:v>68</c:v>
                </c:pt>
                <c:pt idx="57">
                  <c:v>71</c:v>
                </c:pt>
                <c:pt idx="58">
                  <c:v>74</c:v>
                </c:pt>
                <c:pt idx="59">
                  <c:v>77</c:v>
                </c:pt>
                <c:pt idx="60">
                  <c:v>80</c:v>
                </c:pt>
                <c:pt idx="61">
                  <c:v>83</c:v>
                </c:pt>
                <c:pt idx="62">
                  <c:v>86</c:v>
                </c:pt>
                <c:pt idx="63">
                  <c:v>89</c:v>
                </c:pt>
                <c:pt idx="64">
                  <c:v>92</c:v>
                </c:pt>
                <c:pt idx="65">
                  <c:v>95</c:v>
                </c:pt>
                <c:pt idx="66">
                  <c:v>98</c:v>
                </c:pt>
                <c:pt idx="67">
                  <c:v>101</c:v>
                </c:pt>
                <c:pt idx="68">
                  <c:v>104</c:v>
                </c:pt>
                <c:pt idx="69">
                  <c:v>107</c:v>
                </c:pt>
                <c:pt idx="70">
                  <c:v>110</c:v>
                </c:pt>
                <c:pt idx="71">
                  <c:v>113</c:v>
                </c:pt>
                <c:pt idx="72">
                  <c:v>116</c:v>
                </c:pt>
              </c:numCache>
            </c:numRef>
          </c:yVal>
        </c:ser>
        <c:axId val="48564864"/>
        <c:axId val="48609152"/>
      </c:scatterChart>
      <c:valAx>
        <c:axId val="48564864"/>
        <c:scaling>
          <c:orientation val="minMax"/>
          <c:max val="7"/>
          <c:min val="3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</a:t>
                </a:r>
                <a:r>
                  <a:rPr lang="en-US" baseline="-25000"/>
                  <a:t>a</a:t>
                </a:r>
                <a:r>
                  <a:rPr lang="en-US"/>
                  <a:t>CO2</a:t>
                </a:r>
                <a:r>
                  <a:rPr lang="en-US" baseline="0"/>
                  <a:t> (kPa)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48609152"/>
        <c:crosses val="autoZero"/>
        <c:crossBetween val="midCat"/>
        <c:majorUnit val="1"/>
        <c:minorUnit val="0.4"/>
      </c:valAx>
      <c:valAx>
        <c:axId val="48609152"/>
        <c:scaling>
          <c:orientation val="minMax"/>
          <c:max val="40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Minute</a:t>
                </a:r>
                <a:r>
                  <a:rPr lang="en-GB" baseline="0"/>
                  <a:t> voume (l/min)</a:t>
                </a:r>
                <a:endParaRPr lang="en-GB"/>
              </a:p>
            </c:rich>
          </c:tx>
          <c:layout/>
        </c:title>
        <c:numFmt formatCode="General" sourceLinked="1"/>
        <c:tickLblPos val="nextTo"/>
        <c:crossAx val="48564864"/>
        <c:crosses val="autoZero"/>
        <c:crossBetween val="midCat"/>
        <c:majorUnit val="10"/>
        <c:minorUnit val="1"/>
      </c:valAx>
    </c:plotArea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0.61761</cdr:x>
      <cdr:y>0.00546</cdr:y>
    </cdr:from>
    <cdr:to>
      <cdr:x>0.67674</cdr:x>
      <cdr:y>0.66884</cdr:y>
    </cdr:to>
    <cdr:sp macro="" textlink="">
      <cdr:nvSpPr>
        <cdr:cNvPr id="2" name="TextBox 4"/>
        <cdr:cNvSpPr txBox="1"/>
      </cdr:nvSpPr>
      <cdr:spPr>
        <a:xfrm xmlns:a="http://schemas.openxmlformats.org/drawingml/2006/main" rot="18079119">
          <a:off x="1572046" y="691025"/>
          <a:ext cx="1571636" cy="21544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GB" sz="800" dirty="0" smtClean="0"/>
            <a:t>Hypoxia (P</a:t>
          </a:r>
          <a:r>
            <a:rPr lang="en-GB" sz="800" baseline="-25000" dirty="0" smtClean="0"/>
            <a:t>a</a:t>
          </a:r>
          <a:r>
            <a:rPr lang="en-GB" sz="800" dirty="0" smtClean="0"/>
            <a:t>O</a:t>
          </a:r>
          <a:r>
            <a:rPr lang="en-GB" sz="800" baseline="-25000" dirty="0" smtClean="0"/>
            <a:t>2</a:t>
          </a:r>
          <a:r>
            <a:rPr lang="en-GB" sz="800" dirty="0" smtClean="0"/>
            <a:t> =5kPa)</a:t>
          </a:r>
          <a:endParaRPr lang="en-GB" sz="800" dirty="0"/>
        </a:p>
      </cdr:txBody>
    </cdr:sp>
  </cdr:relSizeAnchor>
  <cdr:relSizeAnchor xmlns:cdr="http://schemas.openxmlformats.org/drawingml/2006/chartDrawing">
    <cdr:from>
      <cdr:x>0.32744</cdr:x>
      <cdr:y>0.0134</cdr:y>
    </cdr:from>
    <cdr:to>
      <cdr:x>0.38657</cdr:x>
      <cdr:y>0.60687</cdr:y>
    </cdr:to>
    <cdr:sp macro="" textlink="">
      <cdr:nvSpPr>
        <cdr:cNvPr id="3" name="TextBox 4"/>
        <cdr:cNvSpPr txBox="1"/>
      </cdr:nvSpPr>
      <cdr:spPr>
        <a:xfrm xmlns:a="http://schemas.openxmlformats.org/drawingml/2006/main" rot="17991657">
          <a:off x="597678" y="627020"/>
          <a:ext cx="1406009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GB" sz="800" dirty="0" smtClean="0"/>
            <a:t>Hypoxia + metabolic acidosis</a:t>
          </a:r>
          <a:endParaRPr lang="en-GB" sz="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7D16-E47D-4370-8933-CA0BF81259D9}" type="datetimeFigureOut">
              <a:rPr lang="en-US" smtClean="0"/>
              <a:t>12/4/2008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6360-4BB9-4702-972E-A7FBEF8C626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143125" y="2357431"/>
          <a:ext cx="3643321" cy="2369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8705687">
            <a:off x="4395135" y="3058947"/>
            <a:ext cx="1571636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P</a:t>
            </a:r>
            <a:r>
              <a:rPr lang="en-GB" sz="800" baseline="-25000" dirty="0" smtClean="0"/>
              <a:t>a</a:t>
            </a:r>
            <a:r>
              <a:rPr lang="en-GB" sz="800" dirty="0" smtClean="0"/>
              <a:t>O</a:t>
            </a:r>
            <a:r>
              <a:rPr lang="en-GB" sz="800" baseline="-25000" dirty="0" smtClean="0"/>
              <a:t>2</a:t>
            </a:r>
            <a:r>
              <a:rPr lang="en-GB" sz="800" dirty="0" smtClean="0"/>
              <a:t> normal</a:t>
            </a:r>
            <a:endParaRPr lang="en-GB" sz="800" dirty="0"/>
          </a:p>
        </p:txBody>
      </p:sp>
      <p:sp>
        <p:nvSpPr>
          <p:cNvPr id="6" name="TextBox 5"/>
          <p:cNvSpPr txBox="1"/>
          <p:nvPr/>
        </p:nvSpPr>
        <p:spPr>
          <a:xfrm rot="18705687">
            <a:off x="3138382" y="3099895"/>
            <a:ext cx="1571636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P</a:t>
            </a:r>
            <a:r>
              <a:rPr lang="en-GB" sz="800" baseline="-25000" dirty="0" smtClean="0"/>
              <a:t>a</a:t>
            </a:r>
            <a:r>
              <a:rPr lang="en-GB" sz="800" dirty="0" smtClean="0"/>
              <a:t>O</a:t>
            </a:r>
            <a:r>
              <a:rPr lang="en-GB" sz="800" baseline="-25000" dirty="0" smtClean="0"/>
              <a:t>2</a:t>
            </a:r>
            <a:r>
              <a:rPr lang="en-GB" sz="800" dirty="0" smtClean="0"/>
              <a:t> normal, metabolic acidosis</a:t>
            </a:r>
            <a:endParaRPr lang="en-GB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2</cp:revision>
  <dcterms:created xsi:type="dcterms:W3CDTF">2008-12-04T13:54:59Z</dcterms:created>
  <dcterms:modified xsi:type="dcterms:W3CDTF">2008-12-04T14:09:07Z</dcterms:modified>
</cp:coreProperties>
</file>