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B58767-A715-4033-B2AC-0195CEBFA1E6}" type="datetimeFigureOut">
              <a:rPr lang="en-US" smtClean="0"/>
              <a:t>6/23/2021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85BC0DE-CC0E-487A-BA2A-750792F9C879}"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85055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B58767-A715-4033-B2AC-0195CEBFA1E6}"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BC0DE-CC0E-487A-BA2A-750792F9C879}" type="slidenum">
              <a:rPr lang="en-US" smtClean="0"/>
              <a:t>‹Nº›</a:t>
            </a:fld>
            <a:endParaRPr lang="en-US"/>
          </a:p>
        </p:txBody>
      </p:sp>
    </p:spTree>
    <p:extLst>
      <p:ext uri="{BB962C8B-B14F-4D97-AF65-F5344CB8AC3E}">
        <p14:creationId xmlns:p14="http://schemas.microsoft.com/office/powerpoint/2010/main" val="139768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B58767-A715-4033-B2AC-0195CEBFA1E6}"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BC0DE-CC0E-487A-BA2A-750792F9C879}" type="slidenum">
              <a:rPr lang="en-US" smtClean="0"/>
              <a:t>‹Nº›</a:t>
            </a:fld>
            <a:endParaRPr lang="en-US"/>
          </a:p>
        </p:txBody>
      </p:sp>
    </p:spTree>
    <p:extLst>
      <p:ext uri="{BB962C8B-B14F-4D97-AF65-F5344CB8AC3E}">
        <p14:creationId xmlns:p14="http://schemas.microsoft.com/office/powerpoint/2010/main" val="475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B58767-A715-4033-B2AC-0195CEBFA1E6}"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BC0DE-CC0E-487A-BA2A-750792F9C879}" type="slidenum">
              <a:rPr lang="en-US" smtClean="0"/>
              <a:t>‹Nº›</a:t>
            </a:fld>
            <a:endParaRPr lang="en-US"/>
          </a:p>
        </p:txBody>
      </p:sp>
    </p:spTree>
    <p:extLst>
      <p:ext uri="{BB962C8B-B14F-4D97-AF65-F5344CB8AC3E}">
        <p14:creationId xmlns:p14="http://schemas.microsoft.com/office/powerpoint/2010/main" val="1630320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9B58767-A715-4033-B2AC-0195CEBFA1E6}"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BC0DE-CC0E-487A-BA2A-750792F9C879}"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098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B58767-A715-4033-B2AC-0195CEBFA1E6}"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BC0DE-CC0E-487A-BA2A-750792F9C879}" type="slidenum">
              <a:rPr lang="en-US" smtClean="0"/>
              <a:t>‹Nº›</a:t>
            </a:fld>
            <a:endParaRPr lang="en-US"/>
          </a:p>
        </p:txBody>
      </p:sp>
    </p:spTree>
    <p:extLst>
      <p:ext uri="{BB962C8B-B14F-4D97-AF65-F5344CB8AC3E}">
        <p14:creationId xmlns:p14="http://schemas.microsoft.com/office/powerpoint/2010/main" val="2592866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smtClean="0"/>
              <a:t>Editar el estilo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B58767-A715-4033-B2AC-0195CEBFA1E6}" type="datetimeFigureOut">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BC0DE-CC0E-487A-BA2A-750792F9C879}" type="slidenum">
              <a:rPr lang="en-US" smtClean="0"/>
              <a:t>‹Nº›</a:t>
            </a:fld>
            <a:endParaRPr lang="en-US"/>
          </a:p>
        </p:txBody>
      </p:sp>
    </p:spTree>
    <p:extLst>
      <p:ext uri="{BB962C8B-B14F-4D97-AF65-F5344CB8AC3E}">
        <p14:creationId xmlns:p14="http://schemas.microsoft.com/office/powerpoint/2010/main" val="388556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B58767-A715-4033-B2AC-0195CEBFA1E6}"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BC0DE-CC0E-487A-BA2A-750792F9C879}" type="slidenum">
              <a:rPr lang="en-US" smtClean="0"/>
              <a:t>‹Nº›</a:t>
            </a:fld>
            <a:endParaRPr lang="en-US"/>
          </a:p>
        </p:txBody>
      </p:sp>
    </p:spTree>
    <p:extLst>
      <p:ext uri="{BB962C8B-B14F-4D97-AF65-F5344CB8AC3E}">
        <p14:creationId xmlns:p14="http://schemas.microsoft.com/office/powerpoint/2010/main" val="76249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58767-A715-4033-B2AC-0195CEBFA1E6}" type="datetimeFigureOut">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BC0DE-CC0E-487A-BA2A-750792F9C879}" type="slidenum">
              <a:rPr lang="en-US" smtClean="0"/>
              <a:t>‹Nº›</a:t>
            </a:fld>
            <a:endParaRPr lang="en-US"/>
          </a:p>
        </p:txBody>
      </p:sp>
    </p:spTree>
    <p:extLst>
      <p:ext uri="{BB962C8B-B14F-4D97-AF65-F5344CB8AC3E}">
        <p14:creationId xmlns:p14="http://schemas.microsoft.com/office/powerpoint/2010/main" val="345255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9B58767-A715-4033-B2AC-0195CEBFA1E6}"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BC0DE-CC0E-487A-BA2A-750792F9C879}" type="slidenum">
              <a:rPr lang="en-US" smtClean="0"/>
              <a:t>‹Nº›</a:t>
            </a:fld>
            <a:endParaRPr lang="en-US"/>
          </a:p>
        </p:txBody>
      </p:sp>
    </p:spTree>
    <p:extLst>
      <p:ext uri="{BB962C8B-B14F-4D97-AF65-F5344CB8AC3E}">
        <p14:creationId xmlns:p14="http://schemas.microsoft.com/office/powerpoint/2010/main" val="387368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9B58767-A715-4033-B2AC-0195CEBFA1E6}"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BC0DE-CC0E-487A-BA2A-750792F9C879}" type="slidenum">
              <a:rPr lang="en-US" smtClean="0"/>
              <a:t>‹Nº›</a:t>
            </a:fld>
            <a:endParaRPr lang="en-US"/>
          </a:p>
        </p:txBody>
      </p:sp>
    </p:spTree>
    <p:extLst>
      <p:ext uri="{BB962C8B-B14F-4D97-AF65-F5344CB8AC3E}">
        <p14:creationId xmlns:p14="http://schemas.microsoft.com/office/powerpoint/2010/main" val="389254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9B58767-A715-4033-B2AC-0195CEBFA1E6}" type="datetimeFigureOut">
              <a:rPr lang="en-US" smtClean="0"/>
              <a:t>6/23/2021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85BC0DE-CC0E-487A-BA2A-750792F9C879}" type="slidenum">
              <a:rPr lang="en-US" smtClean="0"/>
              <a:t>‹Nº›</a:t>
            </a:fld>
            <a:endParaRPr lang="en-US"/>
          </a:p>
        </p:txBody>
      </p:sp>
    </p:spTree>
    <p:extLst>
      <p:ext uri="{BB962C8B-B14F-4D97-AF65-F5344CB8AC3E}">
        <p14:creationId xmlns:p14="http://schemas.microsoft.com/office/powerpoint/2010/main" val="8097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het.colorado.edu/sims/html/wave-on-a-string/latest/wave-on-a-string_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INFORME 3</a:t>
            </a:r>
            <a:endParaRPr lang="en-US" dirty="0"/>
          </a:p>
        </p:txBody>
      </p:sp>
      <p:sp>
        <p:nvSpPr>
          <p:cNvPr id="3" name="Subtítulo 2"/>
          <p:cNvSpPr>
            <a:spLocks noGrp="1"/>
          </p:cNvSpPr>
          <p:nvPr>
            <p:ph type="subTitle" idx="1"/>
          </p:nvPr>
        </p:nvSpPr>
        <p:spPr/>
        <p:txBody>
          <a:bodyPr/>
          <a:lstStyle/>
          <a:p>
            <a:r>
              <a:rPr lang="en-US" dirty="0" smtClean="0"/>
              <a:t>ONDAS</a:t>
            </a:r>
            <a:endParaRPr lang="en-US" dirty="0"/>
          </a:p>
        </p:txBody>
      </p:sp>
    </p:spTree>
    <p:extLst>
      <p:ext uri="{BB962C8B-B14F-4D97-AF65-F5344CB8AC3E}">
        <p14:creationId xmlns:p14="http://schemas.microsoft.com/office/powerpoint/2010/main" val="1383051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OBJETIVOS </a:t>
            </a:r>
            <a:endParaRPr lang="en-US" dirty="0"/>
          </a:p>
        </p:txBody>
      </p:sp>
      <p:sp>
        <p:nvSpPr>
          <p:cNvPr id="3" name="Marcador de contenido 2"/>
          <p:cNvSpPr>
            <a:spLocks noGrp="1"/>
          </p:cNvSpPr>
          <p:nvPr>
            <p:ph idx="1"/>
          </p:nvPr>
        </p:nvSpPr>
        <p:spPr/>
        <p:txBody>
          <a:bodyPr/>
          <a:lstStyle/>
          <a:p>
            <a:r>
              <a:rPr lang="es-MX" dirty="0"/>
              <a:t>Analizar el movimiento ondulatorio que se propaga en una cuerda determinando su altura máxima frecuencia periodo longitud de onda y velocidad de propagación de una onda </a:t>
            </a:r>
            <a:endParaRPr lang="en-US" dirty="0"/>
          </a:p>
          <a:p>
            <a:r>
              <a:rPr lang="es-MX" dirty="0" smtClean="0"/>
              <a:t>Analizar </a:t>
            </a:r>
            <a:r>
              <a:rPr lang="es-MX" dirty="0"/>
              <a:t>la velocidad de propagación de 3 tipos de ondas de distintas frecuencias  </a:t>
            </a:r>
            <a:endParaRPr lang="en-US" dirty="0"/>
          </a:p>
          <a:p>
            <a:endParaRPr lang="en-US" dirty="0"/>
          </a:p>
        </p:txBody>
      </p:sp>
    </p:spTree>
    <p:extLst>
      <p:ext uri="{BB962C8B-B14F-4D97-AF65-F5344CB8AC3E}">
        <p14:creationId xmlns:p14="http://schemas.microsoft.com/office/powerpoint/2010/main" val="990011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METODO EXPERIMENTAL </a:t>
            </a:r>
            <a:endParaRPr lang="en-US" dirty="0"/>
          </a:p>
        </p:txBody>
      </p:sp>
      <p:sp>
        <p:nvSpPr>
          <p:cNvPr id="3" name="Marcador de contenido 2"/>
          <p:cNvSpPr>
            <a:spLocks noGrp="1"/>
          </p:cNvSpPr>
          <p:nvPr>
            <p:ph idx="1"/>
          </p:nvPr>
        </p:nvSpPr>
        <p:spPr/>
        <p:txBody>
          <a:bodyPr/>
          <a:lstStyle/>
          <a:p>
            <a:r>
              <a:rPr lang="es-ES" dirty="0"/>
              <a:t>Para poder realizar el experimento necesitaremos utilizar el simulador de un movimiento oscilatorio estacionario cuyo link es el siguiente; </a:t>
            </a:r>
            <a:r>
              <a:rPr lang="es-ES" u="sng" dirty="0">
                <a:hlinkClick r:id="rId2"/>
              </a:rPr>
              <a:t>https://</a:t>
            </a:r>
            <a:r>
              <a:rPr lang="es-ES" u="sng" dirty="0" smtClean="0">
                <a:hlinkClick r:id="rId2"/>
              </a:rPr>
              <a:t>phet.colorado.edu/sims/html/wave-on-a-string/latest/wave-on-a-string_es.html</a:t>
            </a:r>
            <a:endParaRPr lang="es-ES" u="sng" dirty="0" smtClean="0"/>
          </a:p>
          <a:p>
            <a:r>
              <a:rPr lang="es-ES" dirty="0"/>
              <a:t>Una vez entramos a la página podemos ver que tenemos para poder medir la amplitud tenemos opciones en la parte inferior de la página donde nos da la opción de que salgan reglas que nos servirán tanto como para medir la amplitud o la </a:t>
            </a:r>
            <a:r>
              <a:rPr lang="es-ES" dirty="0" smtClean="0"/>
              <a:t>longitud </a:t>
            </a:r>
            <a:r>
              <a:rPr lang="es-ES" dirty="0"/>
              <a:t>de la onda como se ve en la siguiente </a:t>
            </a:r>
            <a:r>
              <a:rPr lang="es-ES" dirty="0" smtClean="0"/>
              <a:t>imagen</a:t>
            </a:r>
          </a:p>
          <a:p>
            <a:endParaRPr lang="en-US" dirty="0"/>
          </a:p>
        </p:txBody>
      </p:sp>
      <p:pic>
        <p:nvPicPr>
          <p:cNvPr id="15" name="Imagen 14" descr="C:\Users\DUZAN\OneDrive\Imágenes\Capturas de pantalla\2021-06-2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646" y="4356100"/>
            <a:ext cx="4913812" cy="1961515"/>
          </a:xfrm>
          <a:prstGeom prst="rect">
            <a:avLst/>
          </a:prstGeom>
          <a:noFill/>
          <a:ln>
            <a:noFill/>
          </a:ln>
        </p:spPr>
      </p:pic>
    </p:spTree>
    <p:extLst>
      <p:ext uri="{BB962C8B-B14F-4D97-AF65-F5344CB8AC3E}">
        <p14:creationId xmlns:p14="http://schemas.microsoft.com/office/powerpoint/2010/main" val="3458496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contenido 2"/>
          <p:cNvSpPr>
            <a:spLocks noGrp="1"/>
          </p:cNvSpPr>
          <p:nvPr>
            <p:ph idx="1"/>
          </p:nvPr>
        </p:nvSpPr>
        <p:spPr>
          <a:xfrm>
            <a:off x="1261872" y="714104"/>
            <a:ext cx="8595360" cy="5466034"/>
          </a:xfrm>
        </p:spPr>
        <p:txBody>
          <a:bodyPr/>
          <a:lstStyle/>
          <a:p>
            <a:r>
              <a:rPr lang="es-ES" dirty="0"/>
              <a:t>Cada una de estas opciones nos ayudaran a poder realizar cada uno de nuestros objetivos una vez hayamos encontrado todos los valores tanto como de amplitud y de longitud de onda procedemos a hallar el periodo y la velocidad mediante las siguientes </a:t>
            </a:r>
            <a:r>
              <a:rPr lang="es-ES" dirty="0" smtClean="0"/>
              <a:t>formulas:</a:t>
            </a:r>
          </a:p>
          <a:p>
            <a:endParaRPr lang="es-ES" dirty="0"/>
          </a:p>
          <a:p>
            <a:endParaRPr lang="es-ES" dirty="0" smtClean="0"/>
          </a:p>
          <a:p>
            <a:endParaRPr lang="es-ES" dirty="0"/>
          </a:p>
          <a:p>
            <a:r>
              <a:rPr lang="es-ES" dirty="0"/>
              <a:t>Una vez tengamos todos los datos pedidos del primer objetivo procedemos a repetir dicho procedimiento para las siguientes ondas, pero con distinta frecuencia para poder realizar lo que nos pide en segundo objetivo</a:t>
            </a:r>
            <a:endParaRPr lang="es-ES" dirty="0" smtClean="0"/>
          </a:p>
          <a:p>
            <a:endParaRPr lang="en-US" dirty="0"/>
          </a:p>
        </p:txBody>
      </p:sp>
      <p:pic>
        <p:nvPicPr>
          <p:cNvPr id="8" name="Imagen 7" descr="Periodo - musiki"/>
          <p:cNvPicPr/>
          <p:nvPr/>
        </p:nvPicPr>
        <p:blipFill>
          <a:blip r:embed="rId2">
            <a:extLst>
              <a:ext uri="{28A0092B-C50C-407E-A947-70E740481C1C}">
                <a14:useLocalDpi xmlns:a14="http://schemas.microsoft.com/office/drawing/2010/main" val="0"/>
              </a:ext>
            </a:extLst>
          </a:blip>
          <a:srcRect/>
          <a:stretch>
            <a:fillRect/>
          </a:stretch>
        </p:blipFill>
        <p:spPr bwMode="auto">
          <a:xfrm>
            <a:off x="2416846" y="1842021"/>
            <a:ext cx="1394460" cy="946785"/>
          </a:xfrm>
          <a:prstGeom prst="rect">
            <a:avLst/>
          </a:prstGeom>
          <a:noFill/>
          <a:ln>
            <a:noFill/>
          </a:ln>
        </p:spPr>
      </p:pic>
      <p:pic>
        <p:nvPicPr>
          <p:cNvPr id="9" name="Imagen 8" descr="Velocidad De Onda Transversal Formula"/>
          <p:cNvPicPr/>
          <p:nvPr/>
        </p:nvPicPr>
        <p:blipFill rotWithShape="1">
          <a:blip r:embed="rId3">
            <a:extLst>
              <a:ext uri="{28A0092B-C50C-407E-A947-70E740481C1C}">
                <a14:useLocalDpi xmlns:a14="http://schemas.microsoft.com/office/drawing/2010/main" val="0"/>
              </a:ext>
            </a:extLst>
          </a:blip>
          <a:srcRect l="27057" t="19303" r="51913" b="58999"/>
          <a:stretch/>
        </p:blipFill>
        <p:spPr bwMode="auto">
          <a:xfrm>
            <a:off x="6108192" y="1821066"/>
            <a:ext cx="1249680" cy="9677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64241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Registro de datos</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319609991"/>
              </p:ext>
            </p:extLst>
          </p:nvPr>
        </p:nvGraphicFramePr>
        <p:xfrm>
          <a:off x="1367064" y="2323715"/>
          <a:ext cx="7776936" cy="1316468"/>
        </p:xfrm>
        <a:graphic>
          <a:graphicData uri="http://schemas.openxmlformats.org/drawingml/2006/table">
            <a:tbl>
              <a:tblPr firstRow="1" firstCol="1" bandRow="1">
                <a:tableStyleId>{5C22544A-7EE6-4342-B048-85BDC9FD1C3A}</a:tableStyleId>
              </a:tblPr>
              <a:tblGrid>
                <a:gridCol w="1296156">
                  <a:extLst>
                    <a:ext uri="{9D8B030D-6E8A-4147-A177-3AD203B41FA5}">
                      <a16:colId xmlns:a16="http://schemas.microsoft.com/office/drawing/2014/main" val="980026379"/>
                    </a:ext>
                  </a:extLst>
                </a:gridCol>
                <a:gridCol w="1296156">
                  <a:extLst>
                    <a:ext uri="{9D8B030D-6E8A-4147-A177-3AD203B41FA5}">
                      <a16:colId xmlns:a16="http://schemas.microsoft.com/office/drawing/2014/main" val="3167869677"/>
                    </a:ext>
                  </a:extLst>
                </a:gridCol>
                <a:gridCol w="1296156">
                  <a:extLst>
                    <a:ext uri="{9D8B030D-6E8A-4147-A177-3AD203B41FA5}">
                      <a16:colId xmlns:a16="http://schemas.microsoft.com/office/drawing/2014/main" val="472097282"/>
                    </a:ext>
                  </a:extLst>
                </a:gridCol>
                <a:gridCol w="1296156">
                  <a:extLst>
                    <a:ext uri="{9D8B030D-6E8A-4147-A177-3AD203B41FA5}">
                      <a16:colId xmlns:a16="http://schemas.microsoft.com/office/drawing/2014/main" val="1280576719"/>
                    </a:ext>
                  </a:extLst>
                </a:gridCol>
                <a:gridCol w="1296156">
                  <a:extLst>
                    <a:ext uri="{9D8B030D-6E8A-4147-A177-3AD203B41FA5}">
                      <a16:colId xmlns:a16="http://schemas.microsoft.com/office/drawing/2014/main" val="3595948580"/>
                    </a:ext>
                  </a:extLst>
                </a:gridCol>
                <a:gridCol w="1296156">
                  <a:extLst>
                    <a:ext uri="{9D8B030D-6E8A-4147-A177-3AD203B41FA5}">
                      <a16:colId xmlns:a16="http://schemas.microsoft.com/office/drawing/2014/main" val="2971725466"/>
                    </a:ext>
                  </a:extLst>
                </a:gridCol>
              </a:tblGrid>
              <a:tr h="329117">
                <a:tc>
                  <a:txBody>
                    <a:bodyPr/>
                    <a:lstStyle/>
                    <a:p>
                      <a:pPr marL="0" marR="0">
                        <a:lnSpc>
                          <a:spcPct val="107000"/>
                        </a:lnSpc>
                        <a:spcBef>
                          <a:spcPts val="0"/>
                        </a:spcBef>
                        <a:spcAft>
                          <a:spcPts val="0"/>
                        </a:spcAft>
                      </a:pPr>
                      <a:r>
                        <a:rPr lang="en-US" sz="1100">
                          <a:effectLst/>
                        </a:rPr>
                        <a:t>Onda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f[hz]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Longitud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v[m/s]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03468928"/>
                  </a:ext>
                </a:extLst>
              </a:tr>
              <a:tr h="329117">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0.042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0.063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83359591"/>
                  </a:ext>
                </a:extLst>
              </a:tr>
              <a:tr h="329117">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0.064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45937928"/>
                  </a:ext>
                </a:extLst>
              </a:tr>
              <a:tr h="329117">
                <a:tc>
                  <a:txBody>
                    <a:bodyPr/>
                    <a:lstStyle/>
                    <a:p>
                      <a:pPr marL="0" marR="0" algn="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0.063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8931230"/>
                  </a:ext>
                </a:extLst>
              </a:tr>
            </a:tbl>
          </a:graphicData>
        </a:graphic>
      </p:graphicFrame>
    </p:spTree>
    <p:extLst>
      <p:ext uri="{BB962C8B-B14F-4D97-AF65-F5344CB8AC3E}">
        <p14:creationId xmlns:p14="http://schemas.microsoft.com/office/powerpoint/2010/main" val="1209660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Cálculos</a:t>
            </a:r>
            <a:endParaRPr lang="en-US" dirty="0"/>
          </a:p>
        </p:txBody>
      </p:sp>
      <p:pic>
        <p:nvPicPr>
          <p:cNvPr id="4" name="Marcador de contenido 3" descr="C:\Users\DUZAN\Pictures\0001.jpg"/>
          <p:cNvPicPr>
            <a:picLocks noGrp="1"/>
          </p:cNvPicPr>
          <p:nvPr>
            <p:ph idx="1"/>
          </p:nvPr>
        </p:nvPicPr>
        <p:blipFill rotWithShape="1">
          <a:blip r:embed="rId2" cstate="print">
            <a:extLst>
              <a:ext uri="{28A0092B-C50C-407E-A947-70E740481C1C}">
                <a14:useLocalDpi xmlns:a14="http://schemas.microsoft.com/office/drawing/2010/main" val="0"/>
              </a:ext>
            </a:extLst>
          </a:blip>
          <a:srcRect l="21764" r="23494" b="7110"/>
          <a:stretch/>
        </p:blipFill>
        <p:spPr bwMode="auto">
          <a:xfrm rot="16517145">
            <a:off x="3416931" y="378433"/>
            <a:ext cx="4609203" cy="76635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526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Resultados</a:t>
            </a:r>
            <a:endParaRPr lang="en-US" dirty="0"/>
          </a:p>
        </p:txBody>
      </p:sp>
      <p:sp>
        <p:nvSpPr>
          <p:cNvPr id="3" name="Marcador de contenido 2"/>
          <p:cNvSpPr>
            <a:spLocks noGrp="1"/>
          </p:cNvSpPr>
          <p:nvPr>
            <p:ph idx="1"/>
          </p:nvPr>
        </p:nvSpPr>
        <p:spPr/>
        <p:txBody>
          <a:bodyPr/>
          <a:lstStyle/>
          <a:p>
            <a:pPr marL="0" indent="0">
              <a:buNone/>
            </a:pPr>
            <a:r>
              <a:rPr lang="es-ES" dirty="0"/>
              <a:t>a)</a:t>
            </a:r>
            <a:endParaRPr lang="en-US" dirty="0"/>
          </a:p>
          <a:p>
            <a:r>
              <a:rPr lang="es-ES" dirty="0"/>
              <a:t>Para el primer objetivo que:</a:t>
            </a:r>
            <a:endParaRPr lang="en-US" dirty="0"/>
          </a:p>
          <a:p>
            <a:pPr marL="0" indent="0">
              <a:buNone/>
            </a:pPr>
            <a:r>
              <a:rPr lang="es-ES" dirty="0"/>
              <a:t>A= 0.01	f=2                    </a:t>
            </a:r>
            <a:r>
              <a:rPr lang="es-ES" dirty="0" smtClean="0"/>
              <a:t>L=0.042</a:t>
            </a:r>
            <a:r>
              <a:rPr lang="es-ES" dirty="0"/>
              <a:t>	</a:t>
            </a:r>
            <a:r>
              <a:rPr lang="es-ES" dirty="0" smtClean="0"/>
              <a:t>        T=0.67</a:t>
            </a:r>
            <a:r>
              <a:rPr lang="es-ES" dirty="0"/>
              <a:t>	V=0.063</a:t>
            </a:r>
            <a:endParaRPr lang="en-US" dirty="0"/>
          </a:p>
          <a:p>
            <a:pPr marL="0" indent="0">
              <a:buNone/>
            </a:pPr>
            <a:r>
              <a:rPr lang="es-ES" dirty="0"/>
              <a:t>b) </a:t>
            </a:r>
            <a:endParaRPr lang="en-US" dirty="0"/>
          </a:p>
          <a:p>
            <a:r>
              <a:rPr lang="es-ES" dirty="0"/>
              <a:t>Para este objetivo podemos decir que analizando los tres tipos de ondas con distintas frecuencias que se puede observar que la longitud de onda disminuía con cada frecuencia al igual que el periodo, pero la magnitud de la velocidad se mantiene constante por tanto llegamos al resultado de que mientras la frecuencia aumenta la longitud de onda y el periodo disminuye, pero la velocidad de propagación de una onda se mantiene constante</a:t>
            </a:r>
            <a:endParaRPr lang="en-US" dirty="0"/>
          </a:p>
        </p:txBody>
      </p:sp>
    </p:spTree>
    <p:extLst>
      <p:ext uri="{BB962C8B-B14F-4D97-AF65-F5344CB8AC3E}">
        <p14:creationId xmlns:p14="http://schemas.microsoft.com/office/powerpoint/2010/main" val="723101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Conclusión </a:t>
            </a:r>
            <a:endParaRPr lang="en-US" dirty="0"/>
          </a:p>
        </p:txBody>
      </p:sp>
      <p:sp>
        <p:nvSpPr>
          <p:cNvPr id="3" name="Marcador de contenido 2"/>
          <p:cNvSpPr>
            <a:spLocks noGrp="1"/>
          </p:cNvSpPr>
          <p:nvPr>
            <p:ph idx="1"/>
          </p:nvPr>
        </p:nvSpPr>
        <p:spPr/>
        <p:txBody>
          <a:bodyPr/>
          <a:lstStyle/>
          <a:p>
            <a:r>
              <a:rPr lang="es-ES" dirty="0"/>
              <a:t>En conclusión, he podido observar que de manera experimental se puede hallar la máxima altura y la longitud de las ondas a través de una regla y también se pueden hallar los valores de frecuencia a través de un frecuencímetro para calcular el periodo y su velocidad de propagación debe hacerse uso de sus fórmulas teóricas además de que por medio de las experiencias llegamos a la conclusión de que si amentamos la frecuencia de una onda su longitud disminuirá al igual que su periodo pero su velocidad de propagación de dicha onda seguirá siendo constante.</a:t>
            </a:r>
            <a:endParaRPr lang="en-US" dirty="0"/>
          </a:p>
        </p:txBody>
      </p:sp>
    </p:spTree>
    <p:extLst>
      <p:ext uri="{BB962C8B-B14F-4D97-AF65-F5344CB8AC3E}">
        <p14:creationId xmlns:p14="http://schemas.microsoft.com/office/powerpoint/2010/main" val="3665376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Vista</Template>
  <TotalTime>20</TotalTime>
  <Words>343</Words>
  <Application>Microsoft Office PowerPoint</Application>
  <PresentationFormat>Panorámica</PresentationFormat>
  <Paragraphs>47</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Century Schoolbook</vt:lpstr>
      <vt:lpstr>Times New Roman</vt:lpstr>
      <vt:lpstr>Wingdings 2</vt:lpstr>
      <vt:lpstr>View</vt:lpstr>
      <vt:lpstr>INFORME 3</vt:lpstr>
      <vt:lpstr>OBJETIVOS </vt:lpstr>
      <vt:lpstr>METODO EXPERIMENTAL </vt:lpstr>
      <vt:lpstr>Presentación de PowerPoint</vt:lpstr>
      <vt:lpstr>Registro de datos</vt:lpstr>
      <vt:lpstr>Cálculos</vt:lpstr>
      <vt:lpstr>Resultados</vt:lpstr>
      <vt:lpstr>Conclusión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3</dc:title>
  <dc:creator>DUZAN</dc:creator>
  <cp:lastModifiedBy>DUZAN</cp:lastModifiedBy>
  <cp:revision>2</cp:revision>
  <dcterms:created xsi:type="dcterms:W3CDTF">2021-06-23T14:04:42Z</dcterms:created>
  <dcterms:modified xsi:type="dcterms:W3CDTF">2021-06-23T14:25:24Z</dcterms:modified>
</cp:coreProperties>
</file>