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5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982" autoAdjust="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5E72E9-EC1F-4029-A799-50B213C318EE}" type="datetimeFigureOut">
              <a:rPr lang="es-ES" smtClean="0"/>
              <a:t>17/08/2011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C7DCE2-BB78-4831-87AA-A13A9F5B0AA8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nomenclatu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14290"/>
            <a:ext cx="8271972" cy="6380474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069" y="245658"/>
            <a:ext cx="188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 smtClean="0"/>
              <a:t>USUARIOS</a:t>
            </a:r>
            <a:endParaRPr lang="es-ES" sz="2000" b="1" u="sng" dirty="0"/>
          </a:p>
        </p:txBody>
      </p:sp>
      <p:pic>
        <p:nvPicPr>
          <p:cNvPr id="7" name="6 Imagen" descr="usuarios_pi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10838"/>
            <a:ext cx="5013895" cy="6664036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069" y="245658"/>
            <a:ext cx="188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 smtClean="0"/>
              <a:t>USUARIOS</a:t>
            </a:r>
            <a:endParaRPr lang="es-ES" sz="2000" b="1" u="sng" dirty="0"/>
          </a:p>
        </p:txBody>
      </p:sp>
      <p:pic>
        <p:nvPicPr>
          <p:cNvPr id="7" name="6 Imagen" descr="usuarios_pi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0" y="988998"/>
            <a:ext cx="6912981" cy="531481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ontactos_matr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" y="1500174"/>
            <a:ext cx="8961609" cy="5050751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191069" y="245658"/>
            <a:ext cx="188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 smtClean="0"/>
              <a:t>CONTACTOS</a:t>
            </a:r>
            <a:endParaRPr lang="es-E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069" y="245658"/>
            <a:ext cx="188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 smtClean="0"/>
              <a:t>ESPACIOS</a:t>
            </a:r>
          </a:p>
        </p:txBody>
      </p:sp>
      <p:pic>
        <p:nvPicPr>
          <p:cNvPr id="6" name="5 Imagen" descr="recursos_pi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2" y="1736899"/>
            <a:ext cx="8702066" cy="341699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069" y="245658"/>
            <a:ext cx="188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 smtClean="0"/>
              <a:t>RECURSOS</a:t>
            </a:r>
            <a:endParaRPr lang="es-ES" sz="2000" b="1" u="sng" dirty="0"/>
          </a:p>
        </p:txBody>
      </p:sp>
      <p:pic>
        <p:nvPicPr>
          <p:cNvPr id="6" name="5 Imagen" descr="recursos_pi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928671"/>
            <a:ext cx="7334280" cy="566015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069" y="245658"/>
            <a:ext cx="188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u="sng" dirty="0" smtClean="0"/>
              <a:t>HISTORIAL</a:t>
            </a:r>
            <a:endParaRPr lang="es-ES" sz="2000" b="1" u="sng" dirty="0"/>
          </a:p>
        </p:txBody>
      </p:sp>
      <p:pic>
        <p:nvPicPr>
          <p:cNvPr id="7" name="6 Imagen" descr="tiempos_area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887238"/>
            <a:ext cx="8949673" cy="402951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6</Words>
  <Application>Microsoft Office PowerPoint</Application>
  <PresentationFormat>Presentación en pantalla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.</dc:creator>
  <cp:lastModifiedBy>.</cp:lastModifiedBy>
  <cp:revision>3</cp:revision>
  <dcterms:created xsi:type="dcterms:W3CDTF">2011-08-17T12:48:48Z</dcterms:created>
  <dcterms:modified xsi:type="dcterms:W3CDTF">2011-08-17T13:11:47Z</dcterms:modified>
</cp:coreProperties>
</file>