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72"/>
  </p:notesMasterIdLst>
  <p:handoutMasterIdLst>
    <p:handoutMasterId r:id="rId73"/>
  </p:handoutMasterIdLst>
  <p:sldIdLst>
    <p:sldId id="256" r:id="rId2"/>
    <p:sldId id="336" r:id="rId3"/>
    <p:sldId id="259" r:id="rId4"/>
    <p:sldId id="260" r:id="rId5"/>
    <p:sldId id="308" r:id="rId6"/>
    <p:sldId id="310" r:id="rId7"/>
    <p:sldId id="309" r:id="rId8"/>
    <p:sldId id="287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6" r:id="rId23"/>
    <p:sldId id="277" r:id="rId24"/>
    <p:sldId id="278" r:id="rId25"/>
    <p:sldId id="289" r:id="rId26"/>
    <p:sldId id="292" r:id="rId27"/>
    <p:sldId id="293" r:id="rId28"/>
    <p:sldId id="295" r:id="rId29"/>
    <p:sldId id="290" r:id="rId30"/>
    <p:sldId id="288" r:id="rId31"/>
    <p:sldId id="279" r:id="rId32"/>
    <p:sldId id="296" r:id="rId33"/>
    <p:sldId id="297" r:id="rId34"/>
    <p:sldId id="280" r:id="rId35"/>
    <p:sldId id="298" r:id="rId36"/>
    <p:sldId id="300" r:id="rId37"/>
    <p:sldId id="281" r:id="rId38"/>
    <p:sldId id="301" r:id="rId39"/>
    <p:sldId id="304" r:id="rId40"/>
    <p:sldId id="305" r:id="rId41"/>
    <p:sldId id="337" r:id="rId42"/>
    <p:sldId id="307" r:id="rId43"/>
    <p:sldId id="283" r:id="rId44"/>
    <p:sldId id="284" r:id="rId45"/>
    <p:sldId id="285" r:id="rId46"/>
    <p:sldId id="311" r:id="rId47"/>
    <p:sldId id="312" r:id="rId48"/>
    <p:sldId id="313" r:id="rId49"/>
    <p:sldId id="286" r:id="rId50"/>
    <p:sldId id="314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15" r:id="rId59"/>
    <p:sldId id="316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17" r:id="rId70"/>
    <p:sldId id="334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0AB1BA3-6373-4822-BD81-CD2D1E41AAA0}">
          <p14:sldIdLst>
            <p14:sldId id="256"/>
          </p14:sldIdLst>
        </p14:section>
        <p14:section name="Sección de resumen" id="{4BB6246A-38CF-4D8C-B18B-EEB5857BB822}">
          <p14:sldIdLst>
            <p14:sldId id="336"/>
          </p14:sldIdLst>
        </p14:section>
        <p14:section name="1. Preliminares: Modelos estadísticos y causales" id="{E82DD3B4-D58D-4FE1-BBD2-15EE0F9A5AB1}">
          <p14:sldIdLst>
            <p14:sldId id="259"/>
            <p14:sldId id="260"/>
            <p14:sldId id="308"/>
            <p14:sldId id="310"/>
            <p14:sldId id="309"/>
            <p14:sldId id="287"/>
          </p14:sldIdLst>
        </p14:section>
        <p14:section name="1.2 Paradoja de Simpson" id="{D95E6898-C9B0-4874-9E49-AFA210303F8C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1.3 Probabilidad y estadística" id="{716D2822-B9F4-4AC3-81C3-5658BBB1C1AB}">
          <p14:sldIdLst>
            <p14:sldId id="273"/>
            <p14:sldId id="276"/>
            <p14:sldId id="277"/>
            <p14:sldId id="278"/>
            <p14:sldId id="289"/>
            <p14:sldId id="292"/>
            <p14:sldId id="293"/>
            <p14:sldId id="295"/>
            <p14:sldId id="290"/>
            <p14:sldId id="288"/>
            <p14:sldId id="279"/>
            <p14:sldId id="296"/>
            <p14:sldId id="297"/>
            <p14:sldId id="280"/>
            <p14:sldId id="298"/>
            <p14:sldId id="300"/>
            <p14:sldId id="281"/>
            <p14:sldId id="301"/>
            <p14:sldId id="304"/>
            <p14:sldId id="305"/>
            <p14:sldId id="337"/>
            <p14:sldId id="307"/>
            <p14:sldId id="283"/>
            <p14:sldId id="284"/>
            <p14:sldId id="285"/>
            <p14:sldId id="311"/>
            <p14:sldId id="312"/>
            <p14:sldId id="313"/>
            <p14:sldId id="286"/>
          </p14:sldIdLst>
        </p14:section>
        <p14:section name="Grafos" id="{09AE294C-2B2F-4642-8ACB-569732F5E86A}">
          <p14:sldIdLst>
            <p14:sldId id="314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Modelos causales estructurales" id="{C22399F9-46D4-4F87-A34A-EAC161C14035}">
          <p14:sldIdLst>
            <p14:sldId id="315"/>
            <p14:sldId id="316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17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276" autoAdjust="0"/>
  </p:normalViewPr>
  <p:slideViewPr>
    <p:cSldViewPr snapToGrid="0">
      <p:cViewPr varScale="1">
        <p:scale>
          <a:sx n="90" d="100"/>
          <a:sy n="90" d="100"/>
        </p:scale>
        <p:origin x="30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7777061-D0FB-4AD8-B62D-ED4BBD0894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4A6D1A-C79A-47F8-9AC9-F9EF00A310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A8F7C-98BD-41F8-A12C-68B51EBCD159}" type="datetimeFigureOut">
              <a:rPr lang="es-MX" smtClean="0"/>
              <a:t>21/03/2022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91BFEF-A0C1-4DB5-B309-2F9F8F4799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0C1B6B-67EB-42CE-9A81-05C8452FF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058BC-FD39-4383-AC3B-F5CC5E26E2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8351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3-03T22:50:59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2491 2677 2501 0,'-43'-2'474'0,"43"-3"-180"0,-36 1-84 16,36 4 44-16,-32 0-142 0,32 0 77 16,-24 0-27-16,24-2-26 0,0 2 26 15,-24 0-1-15,24 0 10 0,-10 0-37 16,10 0-17-16,-21 0-84 0,6 0 39 16,-2 0-61-16,-9 0 22 0,2 30-1 15,-8-30-49-15,1 37 68 0,0-18-10 16,-1 8-116-16,6-1 101 0,-1 4 17 0,6 6-74 15,4 0 24-15,7-4 39 16,-4 1-50-16,9 9 89 0,2-1-111 0,-2 2 60 16,-4 4 41-16,9 4-108 0,0-1 73 15,0 5 18-15,0 1-51 0,53-13-8 16,-53 5 48-16,58-3 3 0,-17-2-53 0,2-11-13 16,8-5 92-16,-3-3-56 0,10-6-8 15,5-4 42-15,-5-11-58 16,-1-3 68-16,1 0-60 0,-2-35 30 0,-3 7-8 15,0-6 80-15,-5-7-23 0,-7-3-31 16,-5-7 17-16,-4-5 67 0,-11 2-152 16,-4-6 70-16,-14 1 4 0,-3 4-62 15,0 5 33-15,-51 0-39 0,51 9 66 16,-80 3-75-16,30 6 29 0,-8 7-27 16,-7 7-43-16,-12 3 2 0,9 3-215 15,-2 8-82-15,7 2-198 0,1 2-61 16,16 0-128-16,2 33-24 0,8-33-603 0</inkml:trace>
  <inkml:trace contextRef="#ctx0" brushRef="#br0" timeOffset="5883.26">3639 2801 1464 0,'10'27'309'0,"-10"-27"-89"0,0 23-70 15,9-23-60-15,-1 42 149 0,-8-21-186 16,9 8 173-16,-4 5-90 0,7 6 72 16,-2 4 34-16,2 3-57 15,-2 5-17-15,-6 4-50 0,-1 10-47 0,-1 1 7 16,-2 0-55-16,0-5-37 0,0 3 2 0,0-7 45 15,0-3-33-15,0-13-11 16,0-11 56-16,0-7-37 0,0-8 7 16,0-10 16-16,0-6-42 0,0 0-13 0,0-40 10 15,-36 40 23-15,36-56-28 0,-43 18 27 16,43 2 5-16,-58-3-8 0,26 1 12 16,-4 6-15-16,5 2 34 0,-5 7-37 15,4 5-13-15,6 5 3 0,-1 13 18 16,1 0-13-16,6 0 12 0,4 0-14 15,4 41 15-15,7-13-22 0,2 5 13 16,1 4 12-16,2 1 1 0,0-3-22 16,0-4 16-16,0-6 14 0,0-5-22 15,38-6 29-15,-38-14-30 0,41 0 27 16,-41 0-25-16,54 0 12 0,-26 0-9 16,4-26 10-16,-1 26-12 0,1-39 2 15,-1 39-177-15,-7-42-166 0,-5 42-113 16,-2-26-84-16,-7 26-470 0,-1-25-321 0</inkml:trace>
  <inkml:trace contextRef="#ctx0" brushRef="#br0" timeOffset="6514.15">4242 2739 1890 0,'0'0'262'16,"0"32"34"-16,0-32-22 0,0 42-43 0,0-7-125 15,0 7 99-15,0 5-47 0,0 6 27 16,41 8-55-16,-41 8-106 0,0 1 46 16,0-4-70-16,0-5-18 0,31-4 40 15,-31-5-66-15,0-14-11 0,22-6-56 16,-22-10 114-16,19-8 18 0,-19-5-39 16,12-5 21-16,-12-4-19 0,0 0 53 15,0 0-77-15,0-33 46 0,-50 33 33 16,50-48-71-16,-58 21 62 0,24-4 20 15,-2 0 30-15,5 6-94 0,-1 25 10 16,1-29-5-16,4 29 61 0,1 0 14 16,9 35 4-16,-2-3 2 0,19 6-6 0,-17 6-76 15,17 2 5-15,0 4 3 16,0-6-8-16,0-5 34 0,0-4-22 0,60-8-5 16,-60-7-2-16,46-6 28 0,-15-14-22 15,10 10-35-15,-9-10-145 0,4 0-33 16,-2 0-168-16,7-46-69 15,-3 46-256-15,1-51-329 0,2 17 16 0</inkml:trace>
  <inkml:trace contextRef="#ctx0" brushRef="#br0" timeOffset="6831.66">4847 3149 2250 0,'0'0'492'0,"0"0"-189"0,0 0-105 0,0 0-114 16,0 0-49-16,-36 26 20 0,36-26 27 16,0 23-38-16,-36-5-63 0,36 10 33 15,-29-6-59-15,29 6 110 16,-24 2-191-16,24-2-53 0,0-5 137 0,0 2-46 16,0-8 37-16,0 0 128 0,43-3-137 15,-43-4 71-15,51 1 48 0,-51 0-25 16,53-3 6-16,-26 3 204 0,-1 6-67 15,-4-8 63-15,4 9-13 0,-9-3-5 16,-2 2 16-16,-15 4-56 0,12 0-53 0,-12 0-67 16,0-2-54-16,0 1-8 15,0-3-47-15,-53-2-272 0,53-3-201 0,-53-3-132 16,24-4-96-16,-3-3-694 0</inkml:trace>
  <inkml:trace contextRef="#ctx0" brushRef="#br0" timeOffset="7548.07">2961 4229 1446 0,'0'0'548'15,"44"34"-234"-15,-44-34-60 0,36 53 127 16,-36-17-176-16,39 4-145 0,-20 11 130 16,-2 5-171-16,2-2 34 0,3 4 30 15,-5-6-69-15,-8-5 9 0,1-7 30 16,-3-9 107-16,0-10-31 0,-2-12-80 16,-2-3-33-16,-3-6-15 0,0 0 22 15,0-47-11-15,0 11-6 0,-49 1-1 16,49-7 2-16,0-1-57 0,-31-3 77 15,31-1-72-15,0 5-14 0,0 2-177 16,41 9-67-16,-41-5-31 0,75 3 13 16,-24 0-142-16,4 7 118 0,8 3-315 15,-3 5 121-15,-5 8 181 0</inkml:trace>
  <inkml:trace contextRef="#ctx0" brushRef="#br0" timeOffset="7914.42">3854 4366 2607 0,'0'0'267'0,"-53"0"-58"0,53 0-220 15,-36 0 79-15,36 0-62 0,-37 0 27 16,37 0-66-16,-36 30 90 0,36-30-57 0,-21 46-26 16,21-17 1-16,0 5 29 15,0-1 7-15,0-4-106 0,0 1 14 0,0 3 72 16,0-11-116-16,45 1 106 0,-45-10 33 15,44-3-108-15,-44-10 18 0,41 0 58 16,-41 0-89-16,46-35 179 16,-46 35-88-16,38-56 16 0,-38 22 69 0,24-9 124 15,-24 0-65-15,12 9-29 0,-12 1 25 16,5 12-60-16,-5 1-84 0,0 5 94 16,0 15-25-16,0 0-49 0,0 0-18 15,0 45 36-15,0-17-18 0,0 1-45 16,0 5-57-16,41 5-14 0,-41 1-85 15,29-6-18-15,-29-5 38 0,36-2-17 16,-9-8-214-16,2-3-73 0,2-4-87 16,5-12-16-16</inkml:trace>
  <inkml:trace contextRef="#ctx0" brushRef="#br0" timeOffset="8114.51">4599 3985 1920 0,'5'-16'363'0,"0"15"-115"16,-1 1-134-16,-4 0 98 0,5 56-138 16,-5-24 67-16,8 8-12 0,-1 6 78 15,0 6-83-15,3 6-4 0,-3-1-53 16,5 13-107-16,-5-1 112 0,8-1-140 16,-6-5-184-16,6 0-61 0,-6-6-151 0,1-8-94 15,-3-4-201-15,3-16 3 16</inkml:trace>
  <inkml:trace contextRef="#ctx0" brushRef="#br0" timeOffset="8259.35">4331 4466 2583 0,'0'-12'131'0,"0"0"-18"0,0 4-68 15,0 3-50-15,0 1-10 0,53 4 30 16,-53 0-74-16,61 0-109 0,-28 0-263 15,8 0-282-15,8 0 52 0,4 0 38 0</inkml:trace>
  <inkml:trace contextRef="#ctx0" brushRef="#br0" timeOffset="8381.44">5144 4563 2502 0,'24'39'364'0,"0"0"-212"15,-4-11-159-15,-8 5 85 0,-3-10-146 16,-4-9-41-16,2-14-284 0,-7 11-256 15,0-11-344-15,0-30 300 0</inkml:trace>
  <inkml:trace contextRef="#ctx0" brushRef="#br0" timeOffset="8480.11">5207 4308 1063 0,'0'0'-14'0,"0"-6"14"0,0 6-78 0,31 0-91 15,-31 0-157-15,0 0-21 0</inkml:trace>
  <inkml:trace contextRef="#ctx0" brushRef="#br0" timeOffset="8714.44">5448 4461 2184 0,'2'14'307'0,"-2"0"-181"16,0 6 109-16,0 3-173 0,0 7-78 15,0-1-12-15,0 10 99 0,0-7-142 16,0 5 67-16,0 6 76 0,51-11-103 15,-51-4-10-15,58-7 143 0,-27-5-185 16,1-15 69-16,-32-1 91 0,38 0-140 16,-38-38 108-16,24 38-90 0,-24-57 133 15,0 17-84-15,0 6-16 0,-43-1 7 16,43 2 30-16,-34 8-144 0,34 25-89 16,-41-28-149-16,41 28-423 0,-26-16-252 15</inkml:trace>
  <inkml:trace contextRef="#ctx0" brushRef="#br0" timeOffset="22782.69">2675 872 918 0,'0'-2'198'0,"0"-1"180"0,0-1-121 0,0 0-110 16,0-2 99-16,0 0-180 0,0 0 43 15,0 0 80-15,0-2-103 0,-32 0-73 16,32 2 236-16,0 0-174 0,0-2 114 0,0 6-82 16,0 1 22-16,-22-1-45 0,22 2-41 15,0 0-43-15,-16 0-80 0,16 0 95 16,-25 29-23-16,18-29 82 0,-7 36-58 15,4-8 49-15,-12 6 58 0,8 8-86 16,-3 3 33-16,3 4 8 0,2 3-60 0,-8 5 36 16,8 3-8-16,-2-1 34 0,-3 2 4 15,7-2 1-15,3 6-62 0,2 3 31 16,5 1-37-16,0-9 18 0,0 4-27 16,44-8 21-16,-44-1-23 0,57-7 13 15,-20-12 21-15,4-10 21 0,0-3-47 16,-3-8 45-16,3-9-11 0,-9-3-31 15,-1-3-5-15,-9 0 5 0,-1 0-17 0,-6 0-103 16,-15 0-185-16,0 0-285 0,0 0-365 16,0 0-448-16</inkml:trace>
  <inkml:trace contextRef="#ctx0" brushRef="#br0" timeOffset="23708.1">2983 1289 505 0,'-26'-1'105'0,"26"-2"-24"0,0 3 31 0,0 0-40 16,0 0 39-16,0 0 19 0,0 0 60 15,0 0-57-15,0 0 53 0,0 0-72 16,0 0 70-16,0 0-55 0,0 0 12 16,0 0-95-16,0 0 47 0,0 0-178 15,0 38 251-15,0-38-113 0,0 35-15 0,0-12-98 16,0 3 149-16,0 3 20 0,0 5-118 16,0-4 128-16,0 7-31 0,31-1-63 15,-31-4 0-15,0 4 124 0,0-2-155 16,0-4 41-16,22-5-35 0,-22 3-41 15,0-10 41-15,21-4 0 0,-21 2-5 16,0-8 61-16,10 1-112 0,-5-6 162 16,-5-2-135-16,7-1 124 0,-7 0-52 15,3 0 10-15,-3-28-73 0,2 28-37 16,3-44 86-16,0 19-17 0,-5-6-47 16,4-6 67-16,6 0-102 0,-3 1 126 0,3-2-54 15,-5-1-35-15,7 14-21 0,-5-2-25 16,5 8 74-16,-5 11 71 0,1 2-143 15,-1 6 172-15,-2 0-159 0,7 39 54 16,-5-39-6-16,-5 67 126 0,8-27-188 0,-3 4 98 16,8-2-40-16,-1 0 55 15,-4-6-1-15,-3-9-103 0,3-1 89 16,-1-9-20-16,1-17 23 0,2 13-24 0,-7-13-133 16,5 0 74-16,-3 0-21 15,5-53 47-15,0 20 83 0,0 0-89 16,10-9 31-16,-1 6-32 0,-1-4 115 0,6 6-123 15,1 13 94-15,-1 5-24 0,1 16-62 16,-8 0 85-16,3 0-76 0,-8 46 10 16,3-8 97-16,-7 11-55 0,2 0-72 15,-3 5 68-15,-4-4-114 0,3 1-81 16,-4-9-308-16,1-10 38 0,-5-7-64 16,5-5 11-16,0-20-51 0</inkml:trace>
  <inkml:trace contextRef="#ctx0" brushRef="#br0" timeOffset="24027.56">3806 1503 1296 0,'0'0'130'0,"0"21"-2"16,0-21-57-16,0 0 108 0,0 0 30 15,0 15-99-15,-37 3 66 0,37 2-114 16,0 5 16-16,0 4-134 0,0 7 147 16,0 0-139-16,0 3 68 0,0 0 32 15,53-5-68-15,-53-8 18 0,51-5 14 16,-20-5-100-16,-2-11 119 0,3-3-35 16,-8-2-71-16,-2 0 73 0,-1-55 143 15,-21 28-159-15,0-12 336 0,0 0-224 0,0-1 115 16,0 3-163-16,-70 7-50 15,29 6 23-15,0 7-50 0,0 17-35 0,3 0-237 16,-3 0-95-16,5 0-415 0,14 29-184 16</inkml:trace>
  <inkml:trace contextRef="#ctx0" brushRef="#br0" timeOffset="24974.69">4121 1491 1234 0,'0'0'134'0,"0"0"22"0,0 0-134 0,0 21-98 15,0-21 134-15,0 0 54 0,0 0 62 16,0 25-66-16,0-25 191 0,0 27-62 16,41-13-185-16,-41 5 136 0,0 3-75 15,32 1-58-15,-32 5 74 0,0 0-127 16,0-1 107-16,0-3-143 0,0 3-33 15,17-2 152-15,-17-2-74 0,14 3 1 16,-14-4-59-16,22-4-13 0,-3-1 150 16,-7-1-143-16,0-4 100 0,-4-2-18 15,-4-5 72-15,4-3-68 0,-1-2 106 16,-2 0-92-16,-5 0-79 0,0 0 64 16,0 0-47-16,0 0-10 0,0 0 11 15,0-33 54-15,0 33-142 0,0-28 71 0,0 9-2 16,33-7 36-16,-33 1-19 0,0-4 6 15,0-4-16-15,34-2 39 16,-34 5-83-16,0 3 108 0,22 4-55 0,-22 9 38 16,0 3-11-16,19 2-16 0,-2 9-46 15,-2 0 69-15,1 0 110 0,9 42-20 16,-9-14-111-16,13-1 102 0,-5 0 4 16,-4 3-123-16,-3 4 61 0,2-8-15 15,-2-8-38-15,-5 0-24 0,0-18 81 16,-10 17-38-16,8-17-12 0,-8 0-38 15,3 0 26-15,0 0-48 0,-3 0-32 16,3-45-53-16,-2 45 135 0,9-45-74 16,-5 18 118-16,3 1-43 0,11-3-85 0,-9 11 148 15,5 1-64-15,-2 17-11 0,4 0 95 16,3 0-98-16,-1 0 70 16,-4 0-55-16,-7 47-150 0,12-47-109 0,-8 47-232 15,-2-47-370-15,-2 42-121 0</inkml:trace>
  <inkml:trace contextRef="#ctx0" brushRef="#br0" timeOffset="25123.91">5036 1548 2311 0,'26'35'229'0,"-26"12"-160"15,22 7 24-15,-22 4-183 0,12 3-1 16,-12-4-190-16,24-4-403 15,-12-9-226-15</inkml:trace>
  <inkml:trace contextRef="#ctx0" brushRef="#br0" timeOffset="25255.68">5105 1430 2569 0,'0'-25'101'0,"0"7"-16"0,0 5-145 16,0 9 46-16,0 4-360 0,0 0-237 15,0 0-227-15,0 35 80 0</inkml:trace>
  <inkml:trace contextRef="#ctx0" brushRef="#br0" timeOffset="25541.86">5368 1602 1898 0,'0'39'302'0,"0"-39"-135"16,0 39 23-16,0-14-141 0,0 4-46 16,0 2 79-16,0 9 120 0,41-1-107 15,-41 2 26-15,61 2-90 0,-25-7-88 16,0-1 94-16,3-4-74 0,-1-12 59 16,-2-12 35-16,-2-7-93 0,-10 0 4 15,-7-35 64-15,-2 1-2 0,-15-3-70 16,0-14 45-16,0 2 46 0,0-3-57 0,-68 3-44 15,68 2 94-15,-70 15-195 0,31 4-39 16,3 6-152-16,0 22-235 16,10 0-352-16</inkml:trace>
  <inkml:trace contextRef="#ctx0" brushRef="#br0" timeOffset="25976.55">5855 995 1386 0,'0'-3'68'0,"0"3"37"0,0 0 8 15,0 0-62-15,0 0 49 0,0 0 183 0,51 32-84 16,-51-32 43-16,56 40-44 0,-20-12 141 15,10 6-26-15,4 10-24 0,11 8-41 16,-1 3-136-16,0 4-27 0,3 10-8 16,-1 3 23-16,-4 6 46 0,-5 2 41 15,-14 2-80-15,-10-1-12 0,-10 1-50 16,-9-5-51-16,-10-7-100 0,0-3-160 16,0-15-173-16,-41-3-288 0,41-14-274 15,-51-9-893-15</inkml:trace>
  <inkml:trace contextRef="#ctx0" brushRef="#br0" timeOffset="28922.12">6810 3549 1364 0,'0'0'216'16,"0"0"-57"-16,0 0 76 0,0 0 25 16,0 0-43-16,0 0-125 0,0 0 111 15,0 0 88-15,0 0 0 0,0 0 33 16,0 0-182-16,0 0 39 0,0 0-72 15,0 0-89-15,0 0-6 0,0 0 19 16,0 0 142-16,0 0-63 0,0 0-94 0,0 0 3 16,44 0-4-16,-6 0-6 15,8 0 15-15,10 0-10 0,2 0-10 0,0 0 4 16,-1 0 12-16,4 0-21 0,-6 0 33 16,-4 0-44-16,-8 0 55 15,-7 0-53-15,-4-21 44 0,-6 21-32 16,-4 0-12-16,-10 0 16 0,-2 0-8 0,-1 0 5 15,-1 0-46-15,-4 0-217 16,1 0-116-16,0 0-131 0,2 0-66 0,-2 0-128 16,2 0-120-16,-4 0-68 0</inkml:trace>
  <inkml:trace contextRef="#ctx0" brushRef="#br0" timeOffset="29272.67">7131 3867 1672 0,'-5'12'250'0,"-2"-3"-105"0,5 1 33 16,2-3-41-16,0-5 29 0,0 2 106 16,0-2 59-16,0-2-109 0,50 0-34 15,-50 0 16-15,56 0-74 0,-18 0 1 16,8 0-70-16,3 0 28 0,-1-22-68 16,5 22 22-16,0 0-30 0,-5 0 20 0,5 0-11 15,-12 0-12-15,-2 0-17 0,-1 0 17 16,-11 0 3-16,-5 0-50 0,-8 0-84 15,-2 0-72-15,-7 0-218 0,0 0-126 16,-5 0-175-16,0 0-447 0</inkml:trace>
  <inkml:trace contextRef="#ctx0" brushRef="#br0" timeOffset="30472.88">8761 2636 1544 0,'0'-4'404'0,"0"3"-212"0,0 0-54 16,0 1-93-16,0 0 0 0,0 0-56 16,0 0 96-16,0 0 61 0,0 0-52 0,0 0 166 15,0 0 14-15,0 28-35 0,29-28-94 16,-29 37-64-16,0-4-1 0,0 2-20 15,0 5 17-15,0 5-38 0,0 3-58 16,0-6 29-16,0 3 24 16,0 0-62-16,0-3 35 0,0-5-14 0,0-7 1 15,34-4 25-15,-34-4-84 0,0-2-154 16,29-4-35-16,-29-10-77 0,22-3-76 16,-22 4-77-16,0-7-199 15,17 0-164-15</inkml:trace>
  <inkml:trace contextRef="#ctx0" brushRef="#br0" timeOffset="30793.16">8745 2584 1631 0,'-10'-8'79'15,"3"-2"79"-15,2-1 19 0,5-3-109 16,0-1-68-16,0-4-21 0,0 0 69 15,58-3 104-15,-58 0-85 0,60-1 35 16,-24 4-112-16,0 2 115 0,5 5-26 16,0 6 42-16,-2 4-97 0,2 2 122 15,-5 0-149-15,-2 37 53 0,-3-37 33 0,-2 46-6 16,-7-21 42-16,-5 0-11 0,-3 0 1 16,-9 0-36-16,-2-3-27 15,-3-4-2-15,0 3-25 0,0-3-19 16,-66-2-33-16,28-6-39 0,-3-10-191 0,-7 11 30 15,-1-11-81-15,-4 0 20 0,5 0 34 16,7 0-312-16,7-31-197 0,8 31 64 16</inkml:trace>
  <inkml:trace contextRef="#ctx0" brushRef="#br0" timeOffset="31174.23">9579 2287 1206 0,'-39'46'271'0,"39"-19"47"0,-31 2-165 15,9 5 158-15,1 5-49 0,-3 4-15 16,2 3-2-16,0 6-60 0,0 4 64 16,6 2-75-16,1 5 25 0,8 1-101 15,4-1-59-15,3-4-20 0,0-1-19 16,0-4 36-16,44-8-26 0,-44 0-21 15,51-15 12-15,-51-1 9 0,50-7-3 16,-50-8-49-16,46-6-66 0,-46-5-90 0,39 0-58 16,-39-4-102-16,29 0-69 15,-29 0-317-15,16 0-587 0</inkml:trace>
  <inkml:trace contextRef="#ctx0" brushRef="#br0" timeOffset="31705.2">9989 3001 1487 0,'0'22'276'0,"0"-1"-66"0,-10-4-20 16,10 2-28-16,0-3-26 0,0-6 20 16,0-2-15-16,0 2-69 0,0-4-22 15,0-3 97-15,32-3-56 0,-32 0-91 16,0 0-28-16,31-33 94 0,-31 33-104 15,0-57 10-15,36 20-1 0,-36-3 6 16,24 0-15-16,-24-6-2 0,22-4 10 16,-12 0 17-16,4 3 21 0,-4-3-16 15,2 3 34-15,0 3-4 0,-2 3 1 16,-3 4 16-16,5 12-11 0,-5 2 13 16,3 8-53-16,-3 8 117 0,-2 2 6 15,0 5 5-15,7 0 15 0,-3 0-50 16,1 46 42-16,-3-18-12 0,3 5-9 0,2 5 2 15,-2 8-55-15,-1 1 53 0,-2 4-40 16,1 1-61-16,4 3 9 0,0 0-9 16,-5-8 0-16,8-3-27 0,-6-1-144 15,8-10-113-15,-2-3-53 0,-3-3-22 16,-3-10-36-16,-2-5-8 0,3-7-520 16,0-2-115-16</inkml:trace>
  <inkml:trace contextRef="#ctx0" brushRef="#br0" timeOffset="31886.23">10081 2888 2292 0,'0'0'120'0,"0"0"131"16,0 0-2-16,0 25-89 0,45-25-202 15,-45 0 108-15,41 0-121 0,-41 0 69 16,61-39-232-16,-23 39 3 0,1-28-257 15,-5 28-190-15,2-32-80 0,2 32 20 16</inkml:trace>
  <inkml:trace contextRef="#ctx0" brushRef="#br0" timeOffset="32438.89">10688 2198 1749 0,'0'-2'199'15,"0"2"26"-15,0-1-132 0,0-2-156 16,0 2 248-16,0-1-84 0,41-1 42 16,-41 3 67-16,39-1 3 0,-3 1-70 15,-2 0 67-15,2 0-12 0,3 40-12 16,2-14 0-16,-3 5 11 0,3 8-64 16,-2 5 23-16,-5 5-3 0,-5 5 69 0,-1 0 40 15,-8 4 64-15,1 5-36 0,-11 0 21 16,-5 3-38-16,-5-1-95 0,0 3 2 15,0 2-119-15,-43-1-88 16,43-4 56-16,-41-8-30 0,41-7-31 16,-39-11-207-16,39-7-163 0,0-12-186 15,-24-10-102-15,24-4 38 0,0-6-27 16,0 0-193-16,0-36-306 0</inkml:trace>
  <inkml:trace contextRef="#ctx0" brushRef="#br0" timeOffset="33321.64">8361 3668 713 0,'-17'27'167'0,"5"-27"-28"0,10 0 46 16,2 16 96-16,0-16 182 0,0 0-324 0,48 0 165 16,-48 12-87-16,84-12 37 0,-23 6-107 15,13-1-72-15,21-5 77 0,11 3-125 16,14 0 103-16,10-2 13 0,18 0-8 15,4 2-36-15,14 0 20 0,8 2-12 16,6 0 1-16,11 0-4 0,7 0-21 16,-3 2-36-16,3 0-9 0,-10 2 50 15,-12-4 15-15,-10 2-30 0,-16-1-1 16,-20-1 55-16,-19 2 28 0,-14-4-46 16,-15 0-74-16,-10 0 27 0,-12-1 20 15,-12 0 31-15,-7 1-65 0,-7-1 13 16,-7-2-13-16,-6 2 52 0,-6-2 96 15,-6 0 42-15,-4 0-87 0,-2 0-2 16,-3 0-57-16,0 0-91 0,0 0 29 16,0 0-121-16,0 1-26 0,0-1-87 0,0 1-303 15,0 2-140-15,-29-1 102 0,29 3-97 16,0-1-348-16,-36 1-383 0</inkml:trace>
  <inkml:trace contextRef="#ctx0" brushRef="#br0" timeOffset="34205.42">8957 4339 1890 0,'0'0'282'16,"0"38"-127"-16,0-38 59 0,0 40-58 16,0-40 19-16,0 43-13 0,0-16 67 15,0 9-62-15,0-2 102 0,0 9-79 16,0 5-1-16,0 12-35 0,0 3-54 15,0 10 49-15,0 0-100 0,0-2-4 16,0 2-45-16,-41-5-9 0,41-5 20 16,0-12-69-16,0-6-119 0,0-11-4 15,0-11-53-15,0-7 24 0,0-6 19 16,0-10-170-16,0 0 43 0,0 0-148 16,0-48-343-16,0 22-168 0</inkml:trace>
  <inkml:trace contextRef="#ctx0" brushRef="#br0" timeOffset="34488.71">8827 4377 1178 0,'0'-17'291'0,"0"-1"-6"15,55-1-41-15,-55-1-171 0,65 1 23 16,-19-1 96-16,7 6 93 15,7 5-40-15,8 7-21 0,-5 2-50 0,7 0 40 16,-10 41 4-16,3-13-65 0,-15 7 9 16,-12-3-11-16,-12 3-83 0,-9 5-55 15,-15 0 0-15,0-6-4 0,0-1-18 16,-51 0 6-16,10-9-77 0,-3-2-105 16,-6-9-56-16,-10-3 12 0,-3-10-59 15,-2 0-84-15,2 0-26 0,10 0-85 16,10-40-196-16,9 40-66 0</inkml:trace>
  <inkml:trace contextRef="#ctx0" brushRef="#br0" timeOffset="34938.37">9859 4196 2211 0,'0'39'279'0,"-41"4"-3"0,41 4 88 16,-51 10-144-16,22 0 7 0,3 6-98 0,4 10 8 16,3 4-28-16,-1 2 46 0,20 1-19 15,0 5-21-15,0-6-43 0,0 1 0 16,0-3-37-16,61-9-4 0,-28-5-17 15,8-11-14-15,3-6 2 0,-3-7-6 16,7-9 26-16,-5-5-51 0,-2-10-63 16,-4-3-59-16,-11-5-70 0,-2-3-82 15,-2-4-141-15,-8 0-168 0,-14 0-527 16</inkml:trace>
  <inkml:trace contextRef="#ctx0" brushRef="#br0" timeOffset="35890.48">10252 5141 1583 0,'0'16'305'0,"0"-3"64"0,0-2-43 15,0-3-73-15,0-4-17 0,0 0-35 16,0-4-45-16,0 1-55 0,0-1-99 0,0 0 6 15,0 0 0-15,0-28 8 0,0 28-31 16,0-36 24-16,0 12-25 0,0-12 65 16,46-6-134-16,-46-10 17 15,53-8 4-15,-24-5 93 0,-3-3-66 0,6-1 37 16,-6-2-11-16,-2 4 49 0,-2 10-88 16,-5 9 106-16,-5 16-47 0,-5 3 29 15,-2 11-85-15,0 8 18 0,-5 8 105 16,0 2-132-16,0 0 156 0,0 0-63 15,0 35 102-15,0-35-17 0,0 45 35 16,41-16 80-16,-41 10-32 0,0 4-35 16,24 12 21-16,-24-4 26 0,0 4-57 15,0 8-56-15,0-4-51 0,0 1-51 16,0-3 12-16,0-5-6 0,0-9-22 16,0-1-37-16,0-8-148 0,38-7 31 0,-38-7-59 15,32-3-23-15,-32-3-28 0,29-7-43 16,-29-1 48-16,29-6-62 0,-29 0-180 15,0 0-44-15,0 0-166 0,0 0-74 16</inkml:trace>
  <inkml:trace contextRef="#ctx0" brushRef="#br0" timeOffset="36071.08">10199 4981 2676 0,'-3'0'296'0,"3"0"-21"15,0 28 61-15,0-28-137 0,39 0-107 16,-39 0-88-16,48 0 21 16,-16 0-62-16,-1-28 53 0,10 28-67 0,2-29-124 15,-2 29-191-15,0-28-24 0,-7 28-255 16,0 0-262-16,-3 0-224 0</inkml:trace>
  <inkml:trace contextRef="#ctx0" brushRef="#br0" timeOffset="36620.43">11026 4437 1124 0,'0'0'182'0,"0"0"97"16,0 0 54-16,0 0-44 0,-31 0-65 0,31 0 47 15,0 0-46-15,0 0-113 16,-24 0 74-16,24 0-25 0,-22 0 26 0,10 0-104 15,-3 40 27-15,-2-40-9 16,3 40-20-16,-1-15-11 0,11 1 45 16,1-3-28-16,3 0-23 0,0 4-24 0,0-2 23 15,39 0-3-15,-39-2-40 0,48-10-17 16,-48-1 13-16,51-2-19 0,-51-10-8 16,48 7 28-16,-48-3-135 0,34-4-153 15,-34 0-189-15,29 0-126 0,-29 0-263 16,17 0-483-16</inkml:trace>
  <inkml:trace contextRef="#ctx0" brushRef="#br0" timeOffset="37221.1">11270 4109 2001 0,'0'0'316'0,"0"0"-172"16,0 0-52-16,0 28-48 0,0-28-12 16,0 0-4-16,31 26 33 15,-31-26 98-15,29 31 55 0,-5-8-48 0,0-1 64 16,7 13-83-16,6 0 74 0,1 8-80 16,6 8 36-16,1 7-18 0,-4 5 32 15,-2 8-55-15,0 8 12 0,-1-4 21 16,-2 10 36-16,-4 2 9 0,-6-3 9 15,-6 2 63-15,-6-3 40 0,-7-3-47 16,-4 0-30-16,-3-1-92 0,0-2-67 16,-44-3-35-16,44-6-28 0,-62-4-47 15,62-7 44-15,-63-10 6 0,63-11-205 16,-51-12-136-16,51-7-306 0,-26-16-103 16,26-1-101-16,0 0-169 0,0-35-578 15</inkml:trace>
  <inkml:trace contextRef="#ctx0" brushRef="#br0" timeOffset="41851.93">12661 3714 838 0,'0'0'67'0,"0"0"-22"0,0 0-4 15,0 24-41-15,0-24 0 0,0 0 86 16,-26 0 64-16,26 0 212 0,0 0-3 15,0 0 14-15,0 0-96 0,0 0-55 16,0 0-4-16,0 0-17 0,0 0-91 16,0 0-22-16,0 0-8 0,0 0-27 15,0 0 4-15,0 0 20 0,0 0 59 16,0 0-10-16,0 0 23 0,0 0-4 0,45 0-2 16,-45 0-1-16,56 0 8 15,-25 0-87-15,5 0 32 0,-2 0-25 16,-2 0-26-16,1 0-8 0,-1 0 38 0,-3 0-57 15,0 0-7-15,-8 0-11 0,1 0-10 16,-3 0 40-16,-2 0-31 0,-5 0 4 16,0 0-22-16,-5 0 46 0,1 0-42 15,-3 0 6-15,-5 0-132 0,0 0-71 16,0 0-89-16,0 0-43 0,2 0-60 16,-2 0-342-16,0 0 47 0,0 0-300 15,0-24 218-15</inkml:trace>
  <inkml:trace contextRef="#ctx0" brushRef="#br0" timeOffset="42290.62">12688 3994 2033 0,'0'6'224'15,"0"3"59"-15,0-4-104 0,0 1-78 16,0-2-117-16,0-1 26 0,0-3 161 16,0 2 15-16,0-2 0 0,36 0 80 15,-36 0-77-15,46 0-3 0,-46 0-37 16,60 0 27-16,-21 0-84 0,-8 0-40 16,10 0-11-16,-7 0 6 0,-1 0-40 15,-6 0-4-15,7 0 16 0,-8 0-34 16,-4 0 46-16,-3 0-31 0,0 0 5 15,-2 0-10-15,-2 0 14 0,-6 0-43 0,-4 0-126 16,0 0-117-16,0 0-215 16,-5 0-312-16,0 0-261 0,0 0-562 0</inkml:trace>
  <inkml:trace contextRef="#ctx0" brushRef="#br0" timeOffset="43937.24">13874 2824 1921 0,'0'46'281'0,"0"-22"22"15,0 6-137-15,0 2 6 0,-31 5-67 16,31-2 19-16,0 6 5 0,0-2-71 15,0 2-48-15,0 1 34 0,0-8-78 16,0-5 52-16,0-6-18 0,0-1-70 16,0-5-141-16,0-1-27 0,0-5 70 15,0-3-192-15,0-2-71 0,26 4-92 16,-26-8-107-16</inkml:trace>
  <inkml:trace contextRef="#ctx0" brushRef="#br0" timeOffset="44234.36">13705 2756 951 0,'39'-8'302'0,"-39"-3"112"0,0 2-261 0,48-1-25 15,-48 2 34-15,41 4-72 0,-14 1 37 16,-3-1-40-16,5 4-16 0,-3 0-26 15,3 0 60-15,-7 0 6 0,-3 0-9 16,3 0 20-16,-10 34-25 0,0-34 47 16,-5 34-49-16,-7-14-28 0,0 0 15 15,0 1-53-15,0 5 23 0,0-5-73 16,-43 4 64-16,43-8-58 0,-39-7-95 16,39 2-239-16,-36-3-119 0,36-9-200 15,-38 0-276-15,38 0 7 0</inkml:trace>
  <inkml:trace contextRef="#ctx0" brushRef="#br0" timeOffset="44552.11">14467 2576 1789 0,'0'0'233'0,"-36"38"6"0,36-13 68 16,-31 2-213-16,31 5 110 0,-31 2-112 16,31 6 28-16,-22 5 8 0,22-2-4 15,0-1 1-15,0-2-34 0,0 0-58 16,0 2 8-16,0-3 8 0,0 1-57 0,0-7 33 15,46 0-59-15,-46-6 45 0,29 7-155 16,-29-4-31-16,26-12-121 0,-26 0-50 16,31-13-69-16,-31 3-169 0,29-4-162 15,-14 0-11-15</inkml:trace>
  <inkml:trace contextRef="#ctx0" brushRef="#br0" timeOffset="44902.71">14656 3248 2076 0,'2'38'101'0,"3"-38"-47"0,-5 27 21 15,5-27-10-15,-3 0-104 0,8 0 152 16,-1 0-105-16,3 0 21 0,0 0 48 16,8-35-52-16,-1 35 16 0,3-33-17 15,4 4 1-15,1-2-59 0,2-5 84 16,0-6-23-16,0 2-31 0,-5 0-19 15,0-9-86-15,0 3 0 0,-10 2 159 16,3 4-50-16,-5 2 0 0,-2 8 23 16,-10 0 6-16,5 8-9 0,-5 8 103 15,0 7 7-15,0 7 36 0,0 0-31 16,0 0-102-16,0 41 109 0,0-41-49 16,0 55-30-16,0-21-9 0,0 2-44 15,0-1 56-15,0 5-43 0,0-5-23 16,0 8 0-16,0-2-36 0,0-5-82 0,0 3-141 15,34-6-25-15,-34 5-120 0,0-8-38 16,33-1-362-16,-33-11-103 0</inkml:trace>
  <inkml:trace contextRef="#ctx0" brushRef="#br0" timeOffset="45085.94">14759 3145 2425 0,'0'0'407'16,"0"0"-204"-16,39 0-197 0,-39 0 1 15,38 0 11-15,-38-37-36 0,61 37-96 16,-28 0-18-16,6-31-139 0,-8 31-33 0,3 0-309 16,2-21-143-16,-7 21-82 0</inkml:trace>
  <inkml:trace contextRef="#ctx0" brushRef="#br0" timeOffset="45384.24">15430 2370 1319 0,'0'0'355'0,"0"0"-13"0,0 39-82 16,50-39-49-16,-50 43-73 0,49-17 37 15,-49 5 54-15,60 3-9 0,-29 4 50 16,1 1-50-16,-6 7-80 0,-2 2-55 16,-5 2-41-16,1-4-1 0,-20 3-47 15,17-5 18-15,-17-3-14 0,0 2-66 16,0-6-87-16,0 1-99 0,0-4-126 15,-44-2-180-15,44 0-273 0,-36-2-332 16</inkml:trace>
  <inkml:trace contextRef="#ctx0" brushRef="#br0" timeOffset="45967.64">13635 3724 1841 0,'0'29'390'0,"46"-29"-139"0,-46 29-13 16,56-29 24-16,-20 23-86 0,5-23-9 16,17 14-37-16,9-14 76 0,20 12 18 15,14-12-3-15,18 11-80 0,20-5 44 16,18 1-31-16,7-1-38 0,5-3 13 15,0 0-22-15,-3 0 3 0,-21-2-24 16,-8 1-41-16,-26-2-31 0,-19 0-17 16,-22 0 3-16,-17 0 14 0,-12 0-7 15,-17 0-58-15,-9 0-93 0,-6 0-132 16,-6 0-113-16,-3 0-62 0,0 0-174 16,0 0-90-16,-49 0-462 0,49 0-161 15</inkml:trace>
  <inkml:trace contextRef="#ctx0" brushRef="#br0" timeOffset="46384.35">13754 4307 2164 0,'14'0'364'0,"-14"32"-44"15,17-32 15-15,-10 41-17 0,3-13-95 16,-1 3-85-16,4 1 5 0,-9 2-64 16,4-1-48-16,-6 1-31 0,3-3-12 15,-3 2 12-15,-2-1-46 0,0-3-213 16,0 0-92-16,0-3-244 0,0-4-68 0,0-3-315 15,0-7 5-15</inkml:trace>
  <inkml:trace contextRef="#ctx0" brushRef="#br0" timeOffset="46634.11">14207 4489 2167 0,'0'0'403'15,"0"0"-106"-15,0 0 6 0,0 0-92 16,43 0-3-16,-43 0-85 0,49 0-26 16,-18 0-56-16,0-27-9 0,1 27-15 15,4 0-27-15,-2 0 23 0,-3 0-63 0,0 0-133 16,-7 0-115-16,-4 0-146 0,-3 0-73 15,-3 0-180-15,-9 0-296 0</inkml:trace>
  <inkml:trace contextRef="#ctx0" brushRef="#br0" timeOffset="46886.78">14962 4284 1567 0,'9'51'351'0,"-1"-17"-39"0,-1 5-44 16,5-2-64-16,-2 7 9 0,-1 3-142 0,6-2-10 16,-8 5-23-16,0-3-20 0,3-5-6 15,-5-6-92-15,0 3-98 0,-1-10-95 16,-4-9-186-16,0-3-296 0,0-8 107 15,0-5 112-15</inkml:trace>
  <inkml:trace contextRef="#ctx0" brushRef="#br0" timeOffset="47118.37">14836 4379 988 0,'0'-19'176'0,"44"1"-85"0,-15 5 115 0,0 0-91 15,7 3 118-15,5 2-94 0,2 2 149 16,8 6-73-16,-5 0 40 0,-3 0-70 16,-7 31 79-16,-2-31-68 0,-5 36-29 15,-10-11 1-15,-11 0-70 0,-6-3-78 16,-2 11 13-16,0-7-15 0,0-2-50 16,-53 3 32-16,53-6-168 0,-63-4-139 15,25-5-94-15,1-1 55 0,4-11-204 16,1 0-441-16,6 0-4 0</inkml:trace>
  <inkml:trace contextRef="#ctx0" brushRef="#br0" timeOffset="47449.41">15584 4323 2112 0,'-27'20'168'0,"27"1"86"0,-21 4 31 0,21 3-8 16,-20 9 35-16,11 1-19 0,-3 8-63 15,5 0-67-15,2 5-72 0,-3 2-57 16,4 3-23-16,4-2-11 0,0-12-22 16,0 2-89-16,0-14-170 0,0-4-49 15,38-8-14-15,-38-12-55 0,48-6-120 16,-48 0-346-16,58 0-73 0</inkml:trace>
  <inkml:trace contextRef="#ctx0" brushRef="#br0" timeOffset="47785.08">15914 4891 1996 0,'0'0'70'16,"0"29"47"-16,0-29-11 0,0 15-106 16,0-15 21-16,0 0-19 0,0 0 24 15,0-46 84-15,37 46 0 16,-37-55-97-16,36 19 106 0,-36-10-85 15,34-1 58-15,-34 8-87 0,26-6-37 0,-26 5 64 16,17 8-60-16,-17-1 74 0,14 6-69 16,-14 9 50-16,0 1 5 0,12 1 48 15,-2 16-19-15,-3-9 114 0,-2 9-11 16,0 0 48-16,5 0-60 0,2 30-2 16,-3-30-25-16,6 50-54 0,-8-21-5 15,3 8-34-15,-3 2-31 0,3 9-13 16,-3-1 23-16,0-1-75 0,0-5-134 15,3-3-126-15,-3 2-49 0,3-10-95 16,4 0-59-16,-2-7-183 0,3-10-59 16</inkml:trace>
  <inkml:trace contextRef="#ctx0" brushRef="#br0" timeOffset="47980">15987 4871 2820 0,'0'0'461'0,"0"-7"-183"0,0 4-194 15,0-6-44-15,43-4-35 0,-43-2-10 16,46 2 7-16,-46 4-240 0,51-5-108 16,-20 3-138-16,3-6-21 0,-3 2-294 15,-2 4-23-15</inkml:trace>
  <inkml:trace contextRef="#ctx0" brushRef="#br0" timeOffset="48299.56">16404 4296 1227 0,'0'20'253'0,"0"-20"2"16,43 20-16-16,-43-3 32 0,61-2 75 16,-28 8-55-16,6 0 91 0,4 2-41 15,-2 14-14-15,5 2-13 0,-12 2-26 16,-3 4-28-16,-9 8-24 0,-7 2-23 15,-15 3-32-15,0 3-154 0,0-5-6 16,0 0-36-16,0 3-34 0,-39-8-216 16,39-6-134-16,0-8-51 0,-46-7-137 0,46-9-435 15,0-9-493-15</inkml:trace>
  <inkml:trace contextRef="#ctx0" brushRef="#br0" timeOffset="49317.25">16004 3899 1145 0,'0'0'161'0,"0"0"-63"0,0 0 35 15,0 0-43-15,0 0 27 0,0 0-89 16,0 0 148-16,0 0-152 0,0 0 175 15,0 0-148-15,0 0 178 0,0 0-55 16,0 0-64-16,0 0 184 0,0 0-122 16,0 0-17-16,26 0-5 0,-26 0-89 0,44 0-4 15,-8 0-1-15,2 0-39 0,8 0-8 16,2 0 126-16,5 0-27 16,5 0 15-16,3 0 13 0,4 0-6 0,-7 0 41 15,4 0-16-15,-1 0-75 0,-8 0-17 16,0 0-19-16,-12 23 29 15,-3-23-56-15,-6 0 1 0,-8 0 60 0,-5 0 66 16,-9 0 28-16,-8 0-40 0,3 0-88 16,-5 0-28-16,0 0-61 0,0 0-182 15,0 0-207-15,0 0-148 0,0 0-237 16,-36 0-223-16,36 0-680 0</inkml:trace>
  <inkml:trace contextRef="#ctx0" brushRef="#br0" timeOffset="102887.04">7790 7241 741 0,'0'-13'156'0,"0"2"6"0,0-2 112 16,0 3-22-16,0-4-35 0,41 6-158 15,-41-3-1-15,36 6 101 0,-36 0-289 0,55 3 185 16,-28 2-3-16,-3 0-27 15,-2 0-157-15,-6 0-361 0,4 0-80 0</inkml:trace>
  <inkml:trace contextRef="#ctx0" brushRef="#br0" timeOffset="103765.09">7876 7291 1407 0,'0'-5'291'0,"0"-1"39"0,0 0-101 15,0 0-33-15,0 3-34 0,0-1-75 16,0 1 30-16,0 1-59 0,0 2-24 15,0 0 42-15,0 0-22 0,0 0 50 16,0 0 107-16,0 0 49 0,0 34-71 16,0-34-35-16,0 42 24 0,0-8-9 15,0 4-1-15,0 14-54 0,0 6 7 16,0 3-43-16,0 2-26 0,0 5-45 0,0 0-21 16,0-11 30-16,0-2-29 0,0-10-67 15,0-10-113-15,0-11-62 0,20-4-24 16,-20-12-79-16,19-4-202 0,-19-4 34 15,22 0-437-15,-13 0 71 0</inkml:trace>
  <inkml:trace contextRef="#ctx0" brushRef="#br0" timeOffset="104066.04">7715 7086 1170 0,'0'-12'305'16,"0"2"25"-16,0 0-244 0,38 2 74 0,-38 3-34 15,44-1-48-15,-44 1 28 0,55 1 17 16,-23 2 27-16,-1 2 48 0,3 0-51 16,-3 0 143-16,-4 0-104 0,-1 43 80 15,-9-43-109-15,-5 47 48 0,-5-20-80 16,-7 4-49-16,0 0-26 0,0-3 8 15,-38-1-28-15,38-4-26 0,-58-3-22 16,58-6-2-16,-63-4-112 0,32-10-85 16,-1 0-56-16,6 0-129 0,2 0-39 15,5 0-331-15,19 0-370 0</inkml:trace>
  <inkml:trace contextRef="#ctx0" brushRef="#br0" timeOffset="104615.05">8491 6848 1600 0,'0'0'438'0,"0"0"-155"0,0 0 27 15,0 0-28-15,0 0-144 0,-33 0-1 0,33 0-61 16,0 29 96-16,-29-29 31 0,29 52 16 16,-29-13-45-16,29 7 2 15,-24 12 20-15,24 6-16 0,-22 7 48 0,22 8 4 16,0 6-3-16,0 5-26 0,0 3-85 15,0 2-32-15,0-2-74 0,0 0 53 16,53-9-54-16,-53-10 21 0,65-9 37 16,-24-8-28-16,7-13-64 0,5-10 72 15,0-8-44-15,-4-7-27 0,-4-8 22 16,-6 0 30-16,0-4-161 0,-8-3-33 16,-9-3-80-16,-8 2-163 0,-2-3-96 15,-2 0-51-15,0 0-339 0,-3 0-299 0,-2 0-550 16</inkml:trace>
  <inkml:trace contextRef="#ctx0" brushRef="#br0" timeOffset="105380.86">9027 7108 1948 0,'0'-5'460'0,"0"3"-77"0,0 2-57 16,0 0-5-16,0 0-63 0,0 33-37 16,0-33-3-16,0 44-29 15,36-16 9-15,-36 5-25 0,0 5-27 0,0 3-100 16,24 6 8-16,-24-1-46 16,0 2 10-16,0 6-36 0,0-4 27 0,0 0-95 15,0-5-212-15,0-3-80 0,0-7-57 16,0-3-115-16,0-9 4 0,0-7-201 15,0-9-377-15</inkml:trace>
  <inkml:trace contextRef="#ctx0" brushRef="#br0" timeOffset="105546.88">9003 7615 2264 0,'0'-11'488'0,"0"11"-187"15,0 0-136-15,41 0-32 0,-41 0 37 16,33 0-95-16,-33 0-46 0,44 0-51 15,-20 0 18-15,2 0 4 0,6 0-51 16,-3-30-91-16,5 30-112 0,2 0-51 16,-7-27-4-16,0 27-281 0,-3-31-52 15,-4 11-90-15</inkml:trace>
  <inkml:trace contextRef="#ctx0" brushRef="#br0" timeOffset="105763.52">9319 6929 3299 0,'33'52'543'16,"-33"-9"-165"-16,0 7-167 15,0 9-46-15,34 3-66 0,-34 1-36 0,0 6-40 16,29-1-23-16,-29-2 10 0,15-7-10 16,-15 2-10-16,21-7 0 0,-11-1-87 15,2-1-86-15,0-7-76 0,2-8-95 16,1-1-118-16,2-8-121 0,-5-4-245 15,-2-5-331-15</inkml:trace>
  <inkml:trace contextRef="#ctx0" brushRef="#br0" timeOffset="106879.62">9917 6560 1743 0,'0'34'493'16,"0"-34"-235"-16,0 51-116 0,0-13 74 0,0 6 63 15,0 10-18-15,0 10 123 0,0 9-120 16,0 8-7-16,0 6-54 0,0 6 65 15,0 5-33-15,0 6-108 0,0 1 16 16,0-5-13-16,0 0-102 0,0-4 25 16,0-6-56-16,0-9 13 0,0-10-20 15,0-15 20-15,0-12-4 0,0-6 3 16,0-12-24-16,0-7 21 0,33-6-6 16,-33-6-9-16,0-2 57 0,0-4-64 15,0 1-7-15,0-2-150 0,0 0-139 16,0 0-142-16,0 0-53 0,0 0-209 15,0 0-234-15,0-38-704 0</inkml:trace>
  <inkml:trace contextRef="#ctx0" brushRef="#br0" timeOffset="107745.5">10495 7091 1948 0,'-31'-5'330'0,"31"3"69"0,0 2-137 15,0 0-57-15,0 0-48 0,0 34 6 16,0-34-20-16,0 43-28 0,0-15 15 16,0 4-13-16,0 3-4 0,0 5-28 15,0 0-16-15,0 2 0 0,0 0 28 16,0 5-36-16,0-3-16 0,0 4 4 15,0-5-44-15,0-1-5 0,0 0-5 16,0-4 23-16,46 1-2 0,-46-10-16 16,46-1 3-16,-20-9-8 0,10 1 17 15,-2-4-14-15,5-3 15 0,-1-11-13 0,6 0 23 16,-1-2-78-16,1 0-62 16,-3 0-16-16,-10 0-54 0,8-43-37 15,-8 43-35-15,-5-41-73 0,-4 17-64 0,0 0-184 16,-13 3-478-16,4 2-115 0</inkml:trace>
  <inkml:trace contextRef="#ctx0" brushRef="#br0" timeOffset="107961.48">10565 7228 2011 0,'0'0'477'0,"41"0"-254"16,-41 0-87-16,51 0-46 0,-51 0-36 0,63 0 47 16,-25 0-122-16,-6 0 63 0,-1 0-56 15,-7 0-85-15,0 0 18 0,-2 0-151 16,-22 0 17-16,24 0-133 0,-24 0-18 16,0 0-331-16,0 0-23 0</inkml:trace>
  <inkml:trace contextRef="#ctx0" brushRef="#br0" timeOffset="108129.25">10375 7491 2211 0,'0'15'379'16,"0"-2"-129"-16,0-1 32 0,63-3-100 0,-63-4-22 16,67-5-199-16,-23 0 78 0,4 0-58 15,-2 0-18-15,-1-35-124 0,-4 35-295 16,3-29-74-16,-8 29-244 0,3-29-438 15</inkml:trace>
  <inkml:trace contextRef="#ctx0" brushRef="#br0" timeOffset="108746.47">11137 6718 1505 0,'0'0'229'0,"0"35"126"15,0-35-142-15,0 33-123 0,46-33 127 16,-46 45-120-16,43-16 104 0,-9 6 75 16,9 1-104-16,8 8 136 0,2 6-31 15,12 8-60-15,-5 4-19 0,1 3-20 16,-3 4 33-16,-8 2 49 0,-6 6 22 15,-13-2-10-15,-4 5-52 0,-13-6-4 16,-2-1-28-16,-12 4-65 0,0-9-89 0,0-3-94 16,0-6 91-16,0-6-2 0,-48-9-58 15,48-10-5-15,0-4-28 16,-36-9-30-16,36-6 21 0,0-6-79 0,0-5-202 16,-29-3 47-16,29-1-18 15,0 0-79-15,-20 0-83 0,20 0-162 0,-16 0-194 16,6 0-371-16</inkml:trace>
  <inkml:trace contextRef="#ctx0" brushRef="#br0" timeOffset="109295.03">12425 7489 2444 0,'0'0'285'0,"0"21"-162"0,0-21-36 15,0 0 52-15,0 0 79 0,0 0 46 16,0 0-56-16,0 0 39 0,0 0-12 0,55 0-25 16,-55 0-91-16,53 0-24 0,-21 0-33 15,6 0-62-15,-2 0-9 0,1 0 11 16,-1 0 21-16,-2 0-66 0,4 0-44 15,3 0-84-15,-5 0-30 0,-2 0-89 16,-7 0-65-16,4 0-46 0,-12 0-135 16,1 0-65-16,-11 0-422 0</inkml:trace>
  <inkml:trace contextRef="#ctx0" brushRef="#br0" timeOffset="109529.06">12471 7774 2900 0,'0'6'594'0,"0"-4"-88"16,0-2-185-16,36 0 8 0,-36 0-46 15,48 0-63-15,-14 0-94 0,12 0-86 16,7 0-9-16,9 0-46 0,1 0 23 15,0 0-67-15,2 0-220 0,-5 0-170 16,-2 0-67-16,-7 0-234 0,-10 0-217 16,-10-26-1064-16</inkml:trace>
  <inkml:trace contextRef="#ctx0" brushRef="#br0" timeOffset="110932.75">14250 6746 426 0,'-7'-22'31'16,"0"11"8"-16,5-5 24 0,-6 2 11 15,-1-2 15-15,4-2 141 0,-5 2-56 16,-2-4 124-16,5 3 26 0,2 1 35 15,-5 4-130-15,6 4-39 0,-1-2-90 0,2 6-67 16,-1 4-54-16,1 0 21 16,-4 0 38-16,4 0-4 0,-1 0-72 15,-4 0 42-15,6 0-17 0,-3 0 113 0,5 0-50 16,-5 0 45-16,5 0 88 0,0 38 23 16,0-38-40-16,0 45-35 0,0-9-13 15,0 12-59-15,0 4-9 0,0 10-18 16,0 0-45-16,0 2 23 0,0 1 0 15,32-8-20-15,-32-1 16 0,0-8-12 16,0-2-117-16,26-9-158 0,-26-5-106 16,17-8 42-16,-17-6-184 0,15-6-237 15,-6-8-142-15</inkml:trace>
  <inkml:trace contextRef="#ctx0" brushRef="#br0" timeOffset="111194.53">14041 6528 1645 0,'0'-25'131'0,"0"1"-17"0,0 3 74 15,29 4-211-15,-29-6 50 0,26 5 72 16,-26-1-46-16,51 3 7 0,-20-2 91 16,3 5 2-16,4 6-40 0,-4 5 126 15,-5 2-104-15,0 31 23 0,-5-31 19 16,-5 60-12-16,-4-20-36 0,-3 10-46 15,-10 0 31-15,-2 2-18 0,0 0-71 16,0-3-27-16,0-6 16 0,-41-2-9 0,41-9-6 16,-38-6-155-16,38-6-190 0,-53-12-71 15,29-8-57-15,-5 0-129 0,5 0-492 16,-1-38 194-16</inkml:trace>
  <inkml:trace contextRef="#ctx0" brushRef="#br0" timeOffset="111544.9">14846 6113 1302 0,'0'0'388'15,"0"40"-69"-15,-39-40 64 0,39 52-177 16,0-17 140-16,-48 10-122 0,48 6 63 16,-36 1-95-16,36 9-1 0,-36 5-24 15,36 9-44-15,-27 3-30 0,27 3 45 16,0-3-112-16,0-6-7 0,0-1-34 0,0-8 35 16,65-7-32-16,-28-10 18 15,6-3-2-15,3-9 4 0,2-10-22 16,0-3 25-16,-4-10-1 0,-1 1-71 0,-7-6-17 15,-2-1-95-15,-5-5-94 0,-5 0-97 16,-5 0-92-16,3 0-103 0,0-26-306 16,0 26-14-16</inkml:trace>
  <inkml:trace contextRef="#ctx0" brushRef="#br0" timeOffset="111897.78">15461 6479 1974 0,'0'42'294'15,"0"-42"-120"-15,0 46 33 0,0-13-113 16,0 2 50-16,0 0 35 0,0 8-49 15,0 2 2-15,0 3 2 0,0 3-54 16,0-1-39-16,0 2 31 0,0-1-57 0,0-4-30 16,0-3 61-16,0-7-57 15,46-4 22-15,-46-8-37 0,38-4 65 16,-13-5-20-16,-1-4-14 0,0-6 13 0,5-1-32 16,-3-5 50-16,-2 0-67 0,5 0 54 15,0 0-23-15,3-32 0 16,-3 32-37-16,-1-39-62 0,1 17-111 0,-2-1-23 15,-3-2-165-15,-2 3-119 0,-8-4-394 16,1 0 30-16</inkml:trace>
  <inkml:trace contextRef="#ctx0" brushRef="#br0" timeOffset="112106.86">15526 6550 2413 0,'0'0'184'0,"0"0"-52"0,0 0-23 16,0 0-57-16,0 0 0 0,41 0 49 16,-41-23-83-16,48 23 17 0,-14 0-41 15,7-20 35-15,5 20-13 0,-3 0 1 16,1 0-56-16,-6-19 78 0,-1 19-78 16,-11 0-31-16,1 0-25 0,-11 0-190 15,-6 0-262-15,-10 0-242 0,0 0-117 16</inkml:trace>
  <inkml:trace contextRef="#ctx0" brushRef="#br0" timeOffset="112261.64">15408 6873 2333 0,'0'16'349'0,"43"-4"-11"16,-43-4-177-16,58-7 13 0,-26-1-90 15,4 0-7-15,0-33-92 0,3 33 8 16,-8-39-32-16,3 39-220 0,-5-39-150 15,-3 39-147-15,-2-31-488 0,-7 31-47 16</inkml:trace>
  <inkml:trace contextRef="#ctx0" brushRef="#br0" timeOffset="112630.92">16286 6140 2097 0,'0'40'504'16,"0"11"-51"-16,34 11-28 15,-34 10-92-15,0 9-51 0,0 6-40 16,0-2-101-16,0 7-64 0,0-3-5 0,0-2-29 16,0-5-19-16,0-7-28 0,0-6 13 15,-46-4-4-15,46-11-24 0,0-5-171 16,0-5-176-16,-29-11-168 0,29-1-170 15,0-12-93-15,0-1-426 0</inkml:trace>
  <inkml:trace contextRef="#ctx0" brushRef="#br0" timeOffset="113095.11">16754 6528 2459 0,'0'0'398'0,"0"0"10"16,0 49-58-16,29-20-80 0,-29 5-132 16,0 7-79-16,0 7-10 0,21 4-9 15,-21 5-54-15,10 0 15 0,-10-1-36 0,14-6-189 16,-11-5-170-16,2-7-116 0,2-5-43 16,-2-10-306-16,-5-7-157 15</inkml:trace>
  <inkml:trace contextRef="#ctx0" brushRef="#br0" timeOffset="113244.81">16619 6872 1718 0,'60'0'258'0,"-26"32"-97"16,9-32-66-16,0 0-119 0,6 31-3 16,-3-31 96-16,-1 0-76 0,8 0-211 15,-7 0-207-15,-7-46-281 0,-8 20-103 16</inkml:trace>
  <inkml:trace contextRef="#ctx0" brushRef="#br0" timeOffset="113412.04">17176 6412 3097 0,'0'52'422'0,"29"15"-88"15,-29 8-86-15,0 9-69 0,0-2-119 16,0 3-45-16,0 2-20 0,19-10 16 15,-19-3-55-15,0-10-194 0,17-6-156 0,-17-13-147 16,17-10 10-16,-3-8-244 0,3-13-466 16</inkml:trace>
  <inkml:trace contextRef="#ctx0" brushRef="#br0" timeOffset="113994.03">17296 6091 1948 0,'-12'-6'128'0,"3"2"109"16,1 3-73-16,8 1-85 0,0 0 71 16,0 0 10-16,0 0-39 0,44 0 52 0,-44 37-70 15,43-37 96-15,-43 43-73 0,58-11 88 16,-27 12 2-16,8 5-38 0,2 11 29 15,0 4 7-15,5 13-43 0,-3 8-45 16,1 2 18-16,-1 4 98 0,-7 1 28 16,0-2-1-16,-14 3 14 0,-5-9-65 15,-7-3 12-15,-10-9-59 0,0-6-143 16,0-7 1-16,-49-7-31 0,49-8 2 16,-45-7-169-16,45-5-148 0,-34-13-328 15,34-7-82-15,0-8 52 0,0 1-90 16,0-5-280-16,0 0-865 0</inkml:trace>
  <inkml:trace contextRef="#ctx0" brushRef="#br0" timeOffset="115262.82">18304 6391 2519 0,'0'50'369'16,"0"-20"-105"-16,32 10-60 0,-32 6-29 15,0 3 27-15,0 5-72 0,0 1-41 16,0 8-50-16,0-2-8 0,19 0-18 16,-19-5-2-16,12-3-11 0,-12-6-3 15,15-2-18-15,-8-10-126 0,0-5-155 16,-2-5-92-16,2-6-61 0,0-4-92 15,-2-5-504-15,-5-9-58 0</inkml:trace>
  <inkml:trace contextRef="#ctx0" brushRef="#br0" timeOffset="115510.83">18285 6220 1359 0,'34'-6'281'0,"7"-2"0"0,2 8-65 16,8 0-68-16,-5 0 134 0,2 41 8 15,-2-41-75-15,-5 46 26 0,-5-17-76 16,-12 7 11-16,-9 6-69 0,-13-1-12 0,-2-1-72 16,0 0 5-16,0 0-31 0,-63-2 6 15,25-2-3-15,-1-6-76 16,-4-4-115-16,-8-7-168 0,5-8-56 0,3-3-145 15,4-8-321-15,3 0-27 0</inkml:trace>
  <inkml:trace contextRef="#ctx0" brushRef="#br0" timeOffset="115896.82">19117 6188 2558 0,'0'0'357'0,"-53"57"-50"0,19-13-83 16,3 8-81-16,0 4-29 0,-1 6 74 15,6 4-25-15,2 3-33 0,11 2 37 16,1 0-74-16,12-4 21 0,0-3-43 16,0-1-46-16,70-3-20 0,-33-7-5 0,8-3 10 15,11-5 0-15,2-6-76 16,2-8-86-16,5-3-34 0,-2-8-12 15,-10-8-74-15,0-3 4 0,-5-7-76 0,-9-2-42 16,-10 0-116-16,-10 0-658 0</inkml:trace>
  <inkml:trace contextRef="#ctx0" brushRef="#br0" timeOffset="116247.65">19532 6347 2991 0,'0'46'364'15,"0"-16"-59"-15,0 7-96 16,10 10-39-16,-1 6-46 0,1-2-79 16,-3 5-45-16,3 1 11 0,4-3-22 0,-2-1 11 15,-2-6-161-15,0-7-178 0,-1-2-161 16,-4-6-92-16,-3-2-257 0,-2-7-504 15</inkml:trace>
  <inkml:trace contextRef="#ctx0" brushRef="#br0" timeOffset="116432.04">19440 6849 2825 0,'51'-11'305'16,"-51"-2"-26"-16,46 1-115 15,-17-1-113-15,2 6-59 0,8-4-1 0,-1 5-7 16,8 0-142-16,-3 1-94 0,1 1-38 16,-1-1-44-16,-2 2-6 0,-5-2-103 15,-2-1-291-15,-10-3-115 0</inkml:trace>
  <inkml:trace contextRef="#ctx0" brushRef="#br0" timeOffset="116626.97">19927 6253 3215 0,'0'41'321'0,"0"8"-58"15,25 8-87-15,-25 6-6 0,31 1-53 0,-31 5-32 16,34 7-62-16,-13-2-1 16,-1-2-22-16,-6 0-21 0,3-6 52 0,-5-2-73 15,-2-12-131-15,2-7-111 0,-10-8-136 16,1-12-164-16,-1-7-442 0,-2-8-251 15</inkml:trace>
  <inkml:trace contextRef="#ctx0" brushRef="#br0" timeOffset="116992.95">20296 5981 2041 0,'0'-2'335'0,"0"2"-111"0,0 0-25 15,63 29-38-15,-27-29 25 0,0 42 16 16,10-11 29-16,7 6 10 0,0 12 32 16,-4 7 17-16,-1 9 6 0,-2 3 52 15,-8 7 26-15,-4 9-45 0,-12 4-98 16,-13 2-84-16,1 1-10 0,-10-3-133 16,0-1-52-16,0-4 101 0,-46-4-136 0,46-10-272 15,-46-8-215-15,46-9-117 16,-55-6 4-16,28-12-417 0,1-3-676 0</inkml:trace>
  <inkml:trace contextRef="#ctx0" brushRef="#br0" timeOffset="118178.55">14340 7646 1160 0,'-5'0'66'0,"0"0"-49"15,-2 0 9-15,7 0 45 0,-3 0 142 16,3 0 122-16,0 0-141 0,0 23-37 15,49-23 5-15,-49 19 23 0,84-19-107 16,-21 0 73-16,26 24 6 0,27-24-21 16,16 14-61-16,27-14 25 0,20 0 34 15,24 13-4-15,14-13 30 0,16 18-8 16,18-8-24-16,15 5-55 0,11-7-14 16,5 9-3-16,0-4 10 0,0-5-54 15,-2-1-8-15,-10-2 50 0,-17-3 1 16,-19 5 43-16,-19 0-1 0,-15-2 21 15,-17-1-30-15,-14 11-18 0,-14 3-15 16,-18 3-38-16,-11-1 5 0,-13 2 1 0,-14-4-8 16,-15 4-14-16,-14-2-2 15,-10-7 17-15,-11-3 111 0,-11-3 20 0,-9-1 44 16,-5-5-55-16,-7-1 10 0,-2 3-76 16,-1-3 41-16,-4 0-50 0,2 0 32 15,-3 0-61-15,-1 0 40 16,1 0 41-16,-6 0-54 0,4 0 81 0,-2 0-54 15,-5 0-114-15,0 0 56 0,0-19-28 16,0 19-57-16,0 0-163 0,0 0-145 16,-36-13-249-16,36 13-95 0,0 0-44 15,-46 0-210-15,46 0-302 0</inkml:trace>
  <inkml:trace contextRef="#ctx0" brushRef="#br0" timeOffset="118675.96">16809 8293 2130 0,'0'29'102'0,"0"-29"97"0,-36 0-40 16,36 32 67-16,0-32-8 0,0 42-83 15,0-13 55-15,0 5-35 0,0 4-68 16,0 4-27-16,0 2-66 0,0-1-6 15,0-3 18-15,36-4-34 0,-36-1-234 16,0-6-51-16,0-5-95 0,31-6-45 0,-31-6-103 16,25-5 117-16,-25-1-149 0,0-6 23 15</inkml:trace>
  <inkml:trace contextRef="#ctx0" brushRef="#br0" timeOffset="118911.34">16529 8259 836 0,'0'-26'164'16,"0"1"-38"-16,37 3-31 0,-37 0 112 16,45 1 0-16,-45 2 17 0,61 6 53 15,-25 3-70-15,7 4-37 0,1 6 27 16,1 0-24-16,-1 0 73 0,-1 37-132 0,-2-37 30 16,-7 44 31-16,-7-19-66 0,-6 0-4 15,-6 2-71-15,-3-2-13 16,-7 1-17-16,-5-4 39 0,0 2-43 0,0-6-7 15,-44-3-185-15,44-1-120 0,-55-3-2 16,21-11-101-16,-5 0-70 0,3 0-516 16,0 0 71-16</inkml:trace>
  <inkml:trace contextRef="#ctx0" brushRef="#br0" timeOffset="119175.5">17398 8122 2098 0,'0'0'246'0,"-37"35"48"0,37-35-80 16,0 47-84-16,-43-13-10 0,43 3-19 15,0 4-14-15,-24 4 7 0,24 2-39 16,0 3 15-16,0 0-38 0,65 2 25 15,-65-6-65-15,72-2 22 0,-28-4-27 16,-3-4 3-16,0-4-18 0,-3-8-137 16,-1-3-179-16,-4-7-24 0,-1-1-112 0,-8-7-377 15,0-6-142-15</inkml:trace>
  <inkml:trace contextRef="#ctx0" brushRef="#br0" timeOffset="119459.19">17950 8306 1622 0,'0'0'326'0,"0"41"-161"16,0-16 59-16,0 0-25 0,0 3-64 0,0 4 15 15,0-1-3-15,0 2-54 16,0-4 7-16,0 2-44 0,0-2 2 0,0-2 25 15,0-3-8-15,34-2-61 0,-34-3 16 16,26-2-60-16,-26-1 81 0,39-4-72 16,-10-3 6-16,-3-1-125 0,6-3-21 15,1-5-62-15,3 0 20 0,1 0-5 16,-4-33-140-16,-6 33-116 0,-1-42-261 16,-9 12-32-16</inkml:trace>
  <inkml:trace contextRef="#ctx0" brushRef="#br0" timeOffset="119647.31">17916 8190 1506 0,'0'0'238'0,"51"0"-138"15,-20 0-49-15,3 0-25 0,4 0-26 16,3 0-26-16,-4 0 26 0,4 0-52 15,-3 0-77-15,-2 0-136 0,-9-26-135 16,-3 26-145-16</inkml:trace>
  <inkml:trace contextRef="#ctx0" brushRef="#br0" timeOffset="119800.83">17950 8442 2245 0,'70'10'349'0,"-34"-4"-118"0,7-1-106 16,1-5-150-16,-1 0 30 0,1 0-65 16,-1 0-252-16,-2-28-298 0,-2 28-326 15,-3 0-68-15</inkml:trace>
  <inkml:trace contextRef="#ctx0" brushRef="#br0" timeOffset="120191.08">18555 7945 2048 0,'0'44'163'16,"46"-44"-132"-16,-19 51 62 0,4-16-20 15,5-1 32-15,3 5 129 0,2 6 72 16,-3 4 96-16,6-1 25 0,-8 7-101 15,-2 2 25-15,-10 4 21 0,-12 0-84 16,0-1-105-16,-12 1-107 0,0-6-76 16,0-6-8-16,-46-4-75 0,46-9-243 0,-46-6-263 15,46-7-132-15,-38-6-316 0,38-7-609 16</inkml:trace>
  <inkml:trace contextRef="#ctx0" brushRef="#br0" timeOffset="129921.93">7708 10169 1480 0,'0'38'386'0,"0"-38"57"0,29 44-248 15,-29-12 139-15,0 4-100 0,0 5-23 16,19 1-55-16,-19 6 18 0,0-2-17 16,12 2-25-16,-12-1-15 0,0-5-33 15,0 3-59-15,7-6-27 0,-7 2 15 16,7-6-14-16,-4 1-19 0,2-8 31 15,2-3-209-15,0-1-45 0,3-5-124 16,-3-5-25-16,3-4 9 0,-3-4-68 16,0-4-429-16,0-2-65 0</inkml:trace>
  <inkml:trace contextRef="#ctx0" brushRef="#br0" timeOffset="130205.46">7599 10084 1418 0,'39'-6'286'0,"-39"2"-99"0,53-1-103 16,-17 5 115-16,0-2-120 0,7 2 88 15,3 0-58-15,0 0 21 0,-5 0 22 16,-2 0-48-16,2 0 79 0,-8 27 123 15,-11-27-162-15,-3 34 64 0,-11-12-51 16,-6 6-49-16,1 2 7 0,-3 5-56 16,0 0-22-16,-46-2 22 0,46 0-70 15,-51-5 33-15,51-6-23 0,-60-1-163 0,26-8-212 16,5-6-152-16,0-3-61 16,3-4-415-16,1 0-55 0</inkml:trace>
  <inkml:trace contextRef="#ctx0" brushRef="#br0" timeOffset="130656.06">8221 9708 1741 0,'0'28'316'0,"-24"6"19"0,24 6-115 16,0 0-74-16,-24 10 17 15,24-3 7-15,0 6 33 0,0 2 42 16,0 1-23-16,0 1 10 0,0 4-30 0,46 0 22 16,-46 0-56-16,48 0 4 0,-17 1-53 15,8-1-76-15,2-4-33 0,0-3 7 16,5-4 2-16,-3-11-10 0,1-4-9 16,-1-7 36-16,-4-7-27 0,-8-6-27 15,-7-6 27-15,-2 0-18 0,-5-9 27 16,-3 1-27-16,-2 0-44 0,-2-1-165 15,0 3-115-15,-6-3-97 0,8 0-126 16,-4 0-119-16,-1 0-182 0,3 0-583 16</inkml:trace>
  <inkml:trace contextRef="#ctx0" brushRef="#br0" timeOffset="132020.49">8831 10272 1976 0,'-9'0'212'15,"-8"0"24"-15,7 0 80 0,-2 0-236 16,3 0 61-16,4 0-4 0,0 0 77 16,0 0-106-16,0 0 71 0,3 0-132 15,2 0-14-15,0 0-6 0,0 0-43 16,0 0 37-16,0 0-22 0,0 0 11 16,0 0-5-16,53 0 21 0,-53 0-21 15,48 0-20-15,-9-21 5 0,-3 21 35 16,5-26-30-16,2 26 24 0,1-24-33 0,-6 24-6 15,-4-20 50-15,-3 20 44 16,-2-12 69-16,-7 12-50 0,-5 0 50 0,-5 0-33 16,-2 0-44-16,-6 43-17 15,1-43 69-15,-5 43 15 0,0-15-21 16,0 3-47-16,0-1-94 0,0 2 69 0,0-1-33 16,0-3 10-16,0-1-24 0,0-4 8 15,0-1-1-15,0-4 6 0,0 0-106 16,-31-6-163-16,31 2-120 0,0-3-90 15,0 1-71-15,0-1-128 0,0-6-401 16</inkml:trace>
  <inkml:trace contextRef="#ctx0" brushRef="#br0" timeOffset="132971.84">9589 9847 1974 0,'0'0'283'0,"7"0"26"16,-7 0-116-16,5 40-95 0,0-40 123 15,-1 44-95-15,1-15 125 0,2 4-48 16,3 3-24-16,-3 4-33 0,3 2-15 16,-3 2-61-16,0 2-35 0,1-1-11 15,-3-2-10-15,-1 1-15 0,1 1-1 16,5-5-91-16,-5-3-127 0,2-5-138 16,-2-6-153-16,2-3 30 0,-2-5-112 15,0-8-592-15</inkml:trace>
  <inkml:trace contextRef="#ctx0" brushRef="#br0" timeOffset="133151.79">9637 10350 2348 0,'0'0'480'16,"43"0"-230"-16,-43 0-71 0,39 0-95 0,-15 0-67 15,0 0-28-15,3 0 55 0,4 0-53 16,-4 0-95-16,-1 0-102 15,1 0-53-15,2 0-66 0,-3-27 135 0,-7 27-276 16,-2-34-3-16,3 34-39 0,-16-42-21 16</inkml:trace>
  <inkml:trace contextRef="#ctx0" brushRef="#br0" timeOffset="133353.51">9948 9708 2989 0,'0'43'284'0,"36"-5"9"0,-36 8-113 0,0 8 20 16,34-3-27-16,-34 8-47 0,29 2-50 16,-29-2-62-16,31 0-26 0,-31-1 12 15,27-4 12-15,-15 0-3 0,0-4-107 16,-2-4-63-16,-1-2-8 0,3-7-174 16,-7-5-8-16,5-5-132 0,-3-7-254 15,-7-3-446-15</inkml:trace>
  <inkml:trace contextRef="#ctx0" brushRef="#br0" timeOffset="134814.12">10474 9476 1882 0,'0'0'362'0,"31"0"-28"15,-31 0-182-15,0 0 37 0,0 29-115 0,0-29-18 16,0 40 99-16,0-6 3 0,0 6-47 15,0 15 13-15,0 5 29 0,0 7 2 16,0 8 38-16,0 6-70 0,0-1 15 16,0 1-21-16,34 0 8 0,-34 1 65 15,0 2-35-15,0-2-25 0,0 7 23 16,0-8 0-16,0-1-49 0,22-4-72 16,-22-9 25-16,19-8-63 0,-19-5 76 15,17-16-17-15,-5-7-15 0,-3-6 5 16,-1-8 125-16,-1-5-15 0,-5-1-52 15,1-6-62-15,-1-1 26 0,-2-1 1 0,0-1-129 16,0-2 63-16,0 0 30 16,0 0-32-16,0 0-133 0,0 0-237 0,0 0-202 15,0 0-50-15,0 0-27 0,0 0-299 16,0 0-493-16</inkml:trace>
  <inkml:trace contextRef="#ctx0" brushRef="#br0" timeOffset="137726.66">10992 10060 1589 0,'0'0'150'0,"0"23"223"0,-36-23-212 16,36 24-55-16,0-12-46 0,0 5 68 16,-24 2 33-16,24 4-90 0,0-4 3 0,0 4 23 15,0 4 128-15,0-2-100 16,0 3 27-16,0-2-25 0,0-1-34 16,0 3 27-16,0 1-26 0,36-2-43 0,-36 0 36 15,24-2-72-15,-24 0 36 16,34 0-13-16,-15-1-14 0,1-4 24 0,4-2 28 15,-3-1 52-15,1-3-18 0,2-5-11 16,3-2-23-16,-1-6-17 0,3-1-36 16,3 0-14-16,-1 0-9 0,3 0 23 15,2-44-23-15,0 44-36 0,3-39-62 16,-6 39-92-16,4-44-41 0,-4 25-59 16,-4-1-70-16,-2 20-86 0,-3-26-160 15,-10 11-289-15,-4 3-319 0</inkml:trace>
  <inkml:trace contextRef="#ctx0" brushRef="#br0" timeOffset="137952.12">11079 10096 2820 0,'0'-6'379'0,"41"1"-90"16,-41 2-162-16,0-1-99 0,41-5 21 15,-41 0-76-15,41-1 21 0,-17 2 22 16,3-5-92-16,-1 3-2 0,1-3-47 0,2 6-10 16,-5-3 8-16,-5 4-80 15,0 2 23-15,-7 3-52 0,-2-1-11 0,-5 2 64 16,-5 0-283-16,0 0-101 16,0 0-4-16</inkml:trace>
  <inkml:trace contextRef="#ctx0" brushRef="#br0" timeOffset="138111.7">11089 10238 1948 0,'-17'9'192'0,"10"-5"142"0,7-1 2 15,0 0 2-15,0-3-82 0,0 0-14 16,55 0-82-16,-55 0-56 0,63 0-76 16,-25 0-32-16,-1 0-6 0,-1 0-29 15,-3 0-266-15,-1-28-222 0,-6 28-148 16,-4 0-482-16</inkml:trace>
  <inkml:trace contextRef="#ctx0" brushRef="#br0" timeOffset="138620">11583 9590 2507 0,'-5'-4'186'16,"5"-1"-16"-16,-5 4-129 0,3 0 2 15,2 1-86-15,0 0 94 0,0 0 34 16,39 0 60-16,-39 38 32 0,53-38-15 16,-15 50 109-16,3-14-84 15,5 3 26-15,-2 7-33 0,1 6-3 0,-1 1-2 16,-1 3-68-16,-2 5 35 0,-5 5-5 15,-2-2-18-15,-7 3-27 0,-1-2 104 16,-7 2 6-16,-2 1 7 0,-7-2 17 16,-5-1-156-16,-5-9-7 0,0 0-32 15,0-6 29-15,0-4-118 0,-46-7 88 16,46-9-60-16,-31-4-66 0,31-7-240 16,0-8-126-16,-29-1-93 0,29-10 73 0,0 0 97 15,0 0-79-15,0 0-178 0,0 0-108 16,0-40-504-16</inkml:trace>
  <inkml:trace contextRef="#ctx0" brushRef="#br0" timeOffset="139070.34">12468 10248 2809 0,'0'0'262'0,"0"0"39"0,0 21-84 15,0-21 25-15,0 0-1 0,0 14 6 16,44-14-25-16,-44 0-44 0,60 0-56 15,-19 0-17-15,10 0 2 0,6 0-70 16,6 0-46-16,-3 0 18 0,6 0-32 16,-6 0 4-16,-5 0-80 0,-9 0-155 15,-5 0-104-15,-7 0-41 0,-8 0-143 0,-4 0-93 16,-12 0-353-16,-3 0-382 16</inkml:trace>
  <inkml:trace contextRef="#ctx0" brushRef="#br0" timeOffset="139237.63">12671 10481 3064 0,'0'20'620'15,"48"-2"-1"-15,-48-6-32 0,55 1-89 16,-16-6-118-16,12-7-199 0,2 0-97 16,2 0-57-16,6 0-179 0,1-31-201 15,3 31-345-15,-4-28-71 0,-4 28-303 16,-6-20-584-16</inkml:trace>
  <inkml:trace contextRef="#ctx0" brushRef="#br0" timeOffset="140468.47">14057 9521 2177 0,'0'-8'268'0,"32"8"-48"16,-32 0-23-16,0 0 25 0,0 39-80 0,0-11 5 15,0 9 52-15,0 4-39 0,0 8-41 16,0 4-52-16,0 0-47 16,0 3 4-16,38-6 14 0,-38-4-15 15,0-3-24-15,0-3 5 0,0-6 6 0,27-5-82 16,-27-4-122-16,0-4-121 0,0-4-85 16,0-2-171-16,0-8-498 0,0-7 53 15</inkml:trace>
  <inkml:trace contextRef="#ctx0" brushRef="#br0" timeOffset="140734.97">13893 9428 1233 0,'0'-25'231'16,"54"3"-80"-16,-54 4 95 0,55 4-159 0,-19 0 191 15,5 4-119-15,7 2 76 16,3 5 32-16,0 3-153 0,2 0 73 0,-5 33-6 15,-2-33 55-15,-8 56-111 0,-6-26 8 16,-11 8-20-16,-9 1-41 0,-7-4-63 16,-5 0 17-16,0-2-9 0,0-4-31 15,-38-2 27-15,38-6-26 0,-53-6-64 16,21-1-153-16,-4-14-8 0,-5 9-50 16,3-9-75-16,-1 0-55 0,-2 0-190 15,2-41-183-15,6 41-85 0</inkml:trace>
  <inkml:trace contextRef="#ctx0" brushRef="#br0" timeOffset="141201.57">14959 9076 1452 0,'0'39'369'0,"0"-15"-76"0,-43 5-70 0,43 5 42 15,-36 4-59-15,36 7-12 0,-44 7-18 16,44 3-31-16,-38 4-32 0,38 3 81 16,-32 4-36-16,32-2 19 0,0 3-23 15,0 1-40-15,0-1-37 0,0 0-52 16,68-4 10-16,-68-6-14 0,72-4-6 0,-26-3-17 15,2-9 0-15,5-5 13 0,-2-11-9 16,2-4-10-16,-5-3 26 0,3-5-83 16,-15-5-99-16,0-3-50 0,-9-2-80 15,-5-3-148-15,-8 1-95 16,-4-1-105-16,2 0-395 0,-12 0 10 0</inkml:trace>
  <inkml:trace contextRef="#ctx0" brushRef="#br0" timeOffset="141535.66">15647 9499 1842 0,'5'0'229'0,"-1"0"-64"16,-4 32 32-16,3-32-111 0,-3 43 128 15,0-16-30-15,0 4-5 0,0 1 48 16,0 2 17-16,0 2-87 0,0 0-37 16,0 4-53-16,0-5-31 0,-29 3-9 15,29-4-32-15,0-2 5 0,0-3 20 16,0-4-20-16,0-3 7 0,0-4 4 16,48-1 11-16,-48-6 6 0,48-3-31 15,-16-4 16-15,1-4-27 0,4 0 39 0,1 0-40 16,-2 0 29-16,3-34-2 0,-5 34-12 15,-1-32-71-15,-6 32-99 0,-5-36-60 16,-1 36-117-16,-9-36-268 0,-2 17-271 16,-10 1-260-16</inkml:trace>
  <inkml:trace contextRef="#ctx0" brushRef="#br0" timeOffset="141715.18">15690 9572 2251 0,'0'-3'333'0,"39"-2"3"16,-39 2-206-16,46-6-22 0,-46 2-73 16,53-4-62-16,-27 5 71 0,5-1-44 15,-2-1 4-15,-2 5-232 0,-5-1-15 16,-1 2-49-16,-1-1-68 0,-8 3-136 16,-3 0-138-16,-9 0-170 0</inkml:trace>
  <inkml:trace contextRef="#ctx0" brushRef="#br0" timeOffset="141862.72">15601 9785 2857 0,'43'9'389'0,"-43"-3"-127"16,51-1-94-16,-51-4-170 16,55-1-12-16,-23 0 14 0,-1 0-87 0,0 0-297 15,1-30-214-15,-3 30-124 16,0 0-295-16</inkml:trace>
  <inkml:trace contextRef="#ctx0" brushRef="#br0" timeOffset="142267.6">16474 9150 2342 0,'0'29'332'0,"0"11"-53"16,0 4 11-16,0 8-111 0,0 8 80 15,0 7-2-15,0 4-44 0,0 11-15 16,26-2 7-16,-26-2-85 0,0 1-76 16,17-4-35-16,-17-6 10 0,0-8-48 15,0-8-43-15,0-7-122 0,0-9-49 16,0-8-21-16,0-6-92 0,0-8-66 0,0-4-78 15,0-4-95-15,41-7-612 0</inkml:trace>
  <inkml:trace contextRef="#ctx0" brushRef="#br0" timeOffset="142703.2">16807 9750 2260 0,'-10'0'366'0,"0"21"-115"0,6-21-151 15,-1 0-96-15,0 0 62 0,5 0-10 16,0 0 29-16,0 0 28 0,0 0-89 16,0 0 10-16,34 0 11 0,-34 0-27 0,50 0-44 15,-50 0 52-15,63 0-18 16,-27 0-25-16,5 0 43 0,0 0 87 0,-2 0 34 16,-3 0-34-16,-7 0 29 0,0 0-17 15,-3 0 4-15,-4 0 34 16,0 33-17-16,-3-33-32 0,-4 49 3 0,-1-18-19 15,-7 4-49-15,3 1-24 0,-5 1-2 16,0-3-45-16,-5-2 45 0,0-6-39 16,0-3 24-16,0-5-135 0,0-5-94 15,0-5-52-15,0-4-85 0,-29-4-152 16,29 0-140-16,0 0-127 0,0 0-503 16</inkml:trace>
  <inkml:trace contextRef="#ctx0" brushRef="#br0" timeOffset="143017.41">17521 9411 2140 0,'0'42'347'15,"0"-42"-66"-15,0 54 47 0,0-14-101 16,0 5-49-16,41 9-14 0,-41 3-59 16,31 1-3-16,-31 4-27 0,0 2-68 15,39-6-19-15,-39-4 14 0,0-7-107 16,26-8-236-16,-26-5-211 0,0-7-150 15,12-7-347-15,-12-10-14 0</inkml:trace>
  <inkml:trace contextRef="#ctx0" brushRef="#br0" timeOffset="143176.15">17694 9835 2720 0,'27'-6'325'0,"-3"3"-181"0,7 1-94 15,5 2-53-15,-4 0 22 0,1 0-54 16,6 0-62-16,-3 0-108 0,0 0-97 16,-2 0-47-16,-10 0-123 0,0 0-81 15,-4-25-86-15</inkml:trace>
  <inkml:trace contextRef="#ctx0" brushRef="#br0" timeOffset="143350.54">18008 9386 2661 0,'0'0'353'0,"0"0"117"16,0 63-162-16,0-18-92 0,0 18-60 0,0 4-67 16,0 7-47-16,0 4-42 15,0 2 0-15,31-5 0 0,-31-4-1 0,24-7-31 16,-24-11-118-16,22-6-138 0,-22-12-197 16,19-7-148-16,-19-11-34 0,12-8-490 15</inkml:trace>
  <inkml:trace contextRef="#ctx0" brushRef="#br0" timeOffset="143805.13">18116 9262 1842 0,'0'0'295'0,"39"0"-113"0,-39 0-10 15,41 0-63-15,-41 0-60 0,48 41 0 16,-17-41 87-16,8 52 148 0,0-14-96 16,-1 11 115-16,1 7-17 0,2 3 15 15,-3 8 3-15,1 5-28 0,-10 5-9 16,-10 0-7-16,-4 2-30 0,-6-5-68 15,-6-3-126-15,-3-5-53 0,0-7 34 0,0-5-43 16,-49-8-175-16,49-8-162 0,0-8-95 16,-43-7-50-16,43-8-92 15,0-5-319-15,0-10-23 0,0 0-239 0</inkml:trace>
  <inkml:trace contextRef="#ctx0" brushRef="#br0" timeOffset="144234.99">19115 9578 2306 0,'0'0'226'16,"0"44"-2"-16,0-44 36 0,0 56-97 16,0-24 12-16,0 7 62 0,0 1-77 15,45 3-29-15,-45 0-45 0,0 0-58 16,37-3-30-16,-37-2 10 0,21-5-85 16,-21-4-152-16,22-3-182 0,-22-4 16 15,12-9-69-15,-12-2 36 0,15-5-304 16,-15-6 56-16</inkml:trace>
  <inkml:trace contextRef="#ctx0" brushRef="#br0" timeOffset="144467.1">19078 9521 1862 0,'0'-23'289'0,"61"8"-74"15,-27 8-71-15,7 5 36 0,-3 2-32 16,13 0 116-16,-10 31 17 0,0-31-1 15,-3 45-55-15,-6-17-42 0,-1-3-1 16,-12 6-43-16,-7-5-54 0,-12 4-15 16,0 1-40-16,0-1-5 0,0-3-39 15,-50-1-20-15,50-2-171 0,-61-5-87 16,23 1-67-16,2-3-120 0,-3-6 19 0,-2-6-5 16,0-4-299-16,12-1-136 0</inkml:trace>
  <inkml:trace contextRef="#ctx0" brushRef="#br0" timeOffset="144768.62">19689 9290 2349 0,'0'0'185'16,"0"0"59"-16,-39 39-56 0,39-11-23 0,0 3-6 16,-41 9 6-16,41 2-9 0,-24 16 66 15,24 3 39-15,0 8 35 16,-19-1-36-16,19 2-58 0,0 4-69 0,0-4-94 16,0 0-21-16,0-9-20 0,50-8 2 15,-50-8-48-15,53-6-125 0,-19-4-96 16,5-10-53-16,-1-7 0 0,3-10-48 15,0-3-83-15,0-5 1 0,-5 0-208 16,-4 0-424-16</inkml:trace>
  <inkml:trace contextRef="#ctx0" brushRef="#br0" timeOffset="145121.81">20091 9540 2694 0,'0'28'254'15,"0"-28"-7"-15,0 39-63 0,0-12-34 16,24 2 19-16,-24 2 31 0,0 11-74 16,27 0-101-16,-13-2-27 0,1 2 14 15,2-2-10-15,-3-3-178 0,1-1-125 0,-6-6-171 16,-1-8-83-16,-8-4-657 0</inkml:trace>
  <inkml:trace contextRef="#ctx0" brushRef="#br0" timeOffset="145296.71">20123 9742 2434 0,'46'0'208'0,"-20"0"-37"15,5 0-163-15,3 25 6 0,0-25-99 16,2 0-37-16,0 0-65 0,-4 0 11 16,-1 0-117-16,-4-30-37 0,-6 30-245 15,-9-32-2-15</inkml:trace>
  <inkml:trace contextRef="#ctx0" brushRef="#br0" timeOffset="145484.57">20501 9182 2879 0,'0'50'377'0,"0"-14"21"16,0 10-95-16,0 10-172 0,0 7-11 0,0 4 47 15,0 11 64-15,51-5-34 16,-51 4-86-16,53 0-65 0,-53-8-21 0,46-3-25 16,-46-9-23-16,34-6-157 0,-34-12-156 15,24-8-153-15,-24-11-373 0,0-8-193 16,0-9-523-16</inkml:trace>
  <inkml:trace contextRef="#ctx0" brushRef="#br0" timeOffset="145924.01">19672 9778 1596 0,'-3'27'273'0,"3"-27"-28"16,0 0 2-16,0 0-30 0,0 0-120 0,44 0 17 16,-44 0-46-16,46 0-46 15,-17 0 79-15,-1 0-69 0,4 0 23 0,-3 0 29 16,0 0 11-16,-8 0 1 0,-4 0 61 16,0 0 25-16,-17 0-12 0,12 0 3 15,-12 31-85-15,0-31-3 0,0 25-20 16,0-25-43-16,0 32-21 0,0-12-3 15,0-1 4-15,0 4-47 0,0-3-29 16,0-2-87-16,0-5-75 0,0 1-160 16,0-2-116-16,0-4-22 0,0-2-431 15,0-6-292-15</inkml:trace>
  <inkml:trace contextRef="#ctx0" brushRef="#br0" timeOffset="146449.47">20851 9122 1253 0,'0'0'152'0,"0"-1"68"0,0 1 103 15,0-2-220-15,41 2 165 0,-41 0-108 16,56 0 158-16,-20 0-11 0,2 0-8 16,3 30 44-16,3-30-36 0,-3 56-30 15,-8-15 2-15,4 7 4 0,-8 9 13 16,-3 5-56-16,-2 4-27 0,-2 2-82 15,-10 2-25-15,0-1-23 0,-2-4 1 16,-6-1-29-16,4-1 29 0,-6-5-23 16,3 0 22-16,-3-3-109 0,1-2 25 0,-1-5-114 15,-2-2-214-15,0-10-302 16,0-2-109-16,0-8 5 0,-41-7-282 0,41-4-586 16</inkml:trace>
  <inkml:trace contextRef="#ctx0" brushRef="#br0" timeOffset="147382.6">14460 10521 806 0,'0'0'384'0,"0"0"35"16,0 0-138-16,0 0 87 0,63 26-179 0,-22-26 79 16,7 0-30-16,15 29-38 15,7-29 55-15,14 24-42 0,17-24-69 16,22 25 43-16,20-12 4 0,21-1-49 0,21 3 11 15,20 1-3-15,22-3-53 16,19 0 21-16,15-7-21 0,13 2-5 16,1-8-3-16,3 0 109 0,-11 0 153 0,6 0-252 15,-8-45 14-15,-7 45-1 0,-9-40-50 16,-6 40-50-16,-6-37 18 0,-8 37 11 16,-10-31-39-16,-11 14-7 0,-15 17 0 15,-13-23 22-15,-16 23 2 0,-7 0-5 16,-10 0 12-16,-14 0 71 0,-5 0 55 15,-10 0-58-15,-12 40-3 0,-5-40-6 16,-14 35-82-16,-17-35 51 0,-7 33-28 16,-15-33-78-16,-12 25 104 0,-2-25-52 15,-12 0 0-15,-8 17-27 0,-4-17 29 16,-3 0-3-16,0 0 0 0,0 9-25 16,-4-9 78-16,2 0-77 0,-1 4 25 15,1-4-32-15,-5 0-197 0,3 0-268 16,-3 0-404-16,0 0-31 0,0 0-60 15,-44 0-465-15</inkml:trace>
  <inkml:trace contextRef="#ctx0" brushRef="#br0" timeOffset="147932.13">17144 11036 1627 0,'0'0'419'0,"0"34"-46"0,44-34-29 16,-44 34-6-16,29-13-55 0,-29 3 76 15,41 3-106-15,-41 7-74 0,31 0-89 16,-31 3-21-16,29 4-60 0,-29-1-9 15,17-1-1-15,-17 1-7 0,12-5-85 16,-12 3-194-16,12-6-138 0,-10-5-48 16,6-6 85-16,-4-5-38 0,-4-8-402 15,3-8 118-15,-3 0 134 0</inkml:trace>
  <inkml:trace contextRef="#ctx0" brushRef="#br0" timeOffset="148148.87">17135 10965 1866 0,'70'-22'292'0,"-27"10"-4"0,8 4-21 0,2 8-30 15,2 0-58-15,-2 31 36 0,-2-31-38 16,-5 45 4-16,-10-20 42 0,-10 2-57 16,-6 1-49-16,-11-1-6 0,-9-3-47 15,0-2-41-15,0-1-20 0,0-1-6 16,-45-5-105-16,45-4-133 0,-63-11-110 15,22 9-102-15,-5-9 7 0,0 0-133 16,-2 0-389-16,9 0-18 0</inkml:trace>
  <inkml:trace contextRef="#ctx0" brushRef="#br0" timeOffset="148499.94">18186 10797 2365 0,'0'0'182'0,"0"34"-9"0,0-34 16 16,0 26-25-16,-50-26-92 0,50 37 19 15,-32-8-19-15,32 3 46 16,-26 7 10-16,26 3 21 0,0 5-13 0,-22 5-30 16,22 0-11-16,0-2-31 0,0-2-66 15,0 3-7-15,53-8 19 0,-53-4 0 16,55-4-22-16,-21-7-83 0,2-4-72 16,5-7 26-16,5-4 53 0,0-9-45 15,-5-4-111-15,2 0-36 16,-2 0-101-16,-4-45-322 0,-4 45-259 0</inkml:trace>
  <inkml:trace contextRef="#ctx0" brushRef="#br0" timeOffset="148765.47">18652 10821 2280 0,'0'0'308'0,"0"0"-151"16,0 37 2-16,0-37-50 0,0 48 61 15,0-21-9-15,0 2 74 0,41 3-2 16,-41 3-45-16,0 0 8 0,33 0-54 16,-33 2-24-16,22-2-47 0,-22 2-37 15,19-3-51-15,-19-8 24 0,22 2 3 16,-7-6-24-16,1-4 21 0,6-6-45 16,2-1-61-16,3-5-37 0,4-6 6 15,-2 0-34-15,7 0-48 0,-2 0-68 16,-3-40-65-16,-2 40-52 0,-5-42-137 15,-4 17-202-15,-6-2-17 0</inkml:trace>
  <inkml:trace contextRef="#ctx0" brushRef="#br0" timeOffset="148950.69">18608 10943 2493 0,'63'0'359'16,"-24"0"-21"-16,-1 0-106 0,1 0-83 16,2 0-86-16,-3 0-54 0,-6 0-9 15,1 0-155-15,-1 0-111 0,1 0-128 0,-13 0-51 16,1 0-266-16,-6 0 83 16,-8 0-135-16</inkml:trace>
  <inkml:trace contextRef="#ctx0" brushRef="#br0" timeOffset="149086.71">18710 11126 2543 0,'0'9'428'15,"43"-3"-194"-15,-43-1-147 0,65-4-93 16,-31 0 24-16,0-1-145 0,7 0-311 16,-5 0-203-16,0 0-489 0</inkml:trace>
  <inkml:trace contextRef="#ctx0" brushRef="#br0" timeOffset="149421.18">19455 10694 2225 0,'0'0'257'15,"0"0"-68"-15,0 0 1 0,0 0-70 0,55 30-5 16,-55-30 25-16,63 39 41 0,-27-11 109 16,0 7 15-16,3 13-33 0,-3 1 64 15,3 6 44-15,-3 3-42 0,-12 5-64 16,-2 0-41-16,-22 3 4 0,12-1-110 15,-12-1-125-15,0-2-48 0,0-3 17 16,-63-5-143-16,63-10-269 0,-48-6-269 16,48-8-97-16,-46-10-271 0,46-9-501 15</inkml:trace>
  <inkml:trace contextRef="#ctx0" brushRef="#br0" timeOffset="154496.53">5330 12123 1640 0,'5'0'448'0,"-3"0"-196"15,5 0 84-15,-2 0-146 0,2 39-35 16,-7-39 50-16,5 41 52 0,0-10-95 16,-3 5 20-16,-2 8 30 0,8 7-131 15,-8 6-26-15,0 4-11 0,0 3-33 16,0 1-11-16,0-5 10 0,2-4 2 0,0-6-35 16,3-9-91-16,2-9-86 15,-4-4-102-15,2-11-75 0,2-5-11 16,-2-6 10-16,-3-5-75 0,-2-1-406 15,3 0-3-15</inkml:trace>
  <inkml:trace contextRef="#ctx0" brushRef="#br0" timeOffset="154779.57">5151 12080 1269 0,'0'-5'373'0,"51"0"-194"16,-51 0 133-16,46 1-244 0,-15 2 84 0,12-5-22 16,1 2-74-16,4 1 136 0,0 1-98 15,-4 3 125-15,-3 0-8 0,-3 0-11 16,-6 0 35-16,-8 43-40 0,-5-43-53 16,-9 51-48-16,-8-21-52 0,-2 5 3 15,0 0-45-15,0-2 43 0,-55 1-64 16,55-6 10-16,-65-5-54 0,26-6-201 15,3-17-102-15,-3 9-107 0,1-9 9 16,1 0-364-16,6-28-52 0</inkml:trace>
  <inkml:trace contextRef="#ctx0" brushRef="#br0" timeOffset="155154.1">5971 11801 1175 0,'-38'0'403'0,"38"31"-8"15,0-31-201-15,-34 41 95 0,34-15-116 16,-27 4 27-16,27 5-45 0,-21 4 52 16,21 2-45-16,-15 5 66 0,15 7-44 15,0 3-39-15,0 7-32 0,0 2-7 0,0 8 7 16,0-6-6-16,48 7-26 0,-48-6-62 16,51-5-1-16,-51-7-29 0,60-7 19 15,-23-12-16-15,-4-5 16 0,-1-10-5 16,-6-5 27-16,6-5-50 0,-11-5-1 15,1 0-59-15,0-3-88 0,-5 0-24 16,-8-2-92-16,3-2-229 0,-7 0-340 0,-5 0-512 16</inkml:trace>
  <inkml:trace contextRef="#ctx0" brushRef="#br0" timeOffset="156108.17">6526 12026 1581 0,'0'0'251'0,"0"0"122"16,0 0-344-16,0 0 19 0,0 0 10 15,0 0 238-15,0 0-171 0,0 0 105 16,0 33 81-16,0-33-30 0,0 38-49 16,0-12-66-16,34 8-57 0,-34 5-51 15,0 5-34-15,0 2-12 0,26 5-24 16,-26-2-36-16,0-1-201 0,0-7-179 16,0 1-162-16,22-11-24 0,-22-6-130 0,19-8-43 15,-2-13 93-15</inkml:trace>
  <inkml:trace contextRef="#ctx0" brushRef="#br0" timeOffset="156266.31">6577 12306 1295 0,'38'-10'283'0,"-38"0"-48"0,36 3 77 16,-36 1-98-16,53-2-105 0,-21 2-88 15,-1 5 55-15,-4 0-168 0,4-1 167 16,0 0-61-16,5 2-169 0,-9 0-161 15,-3 0 59-15,-2 0-302 0,-3 0 77 16,-4-39-32-16</inkml:trace>
  <inkml:trace contextRef="#ctx0" brushRef="#br0" timeOffset="156429.53">6900 11899 1837 0,'0'0'492'0,"0"0"-190"15,0 34-43-15,0-5 57 0,0 9-91 16,43 6 1-16,-43 12-127 0,34 8 4 15,-34 0-30-15,26 1-61 0,-26 0-19 16,0-7-3-16,25-7-97 0,-25-7-155 0,0-13-246 16,0-6-32-16,12-8-350 15,-12-7-95-15</inkml:trace>
  <inkml:trace contextRef="#ctx0" brushRef="#br0" timeOffset="157078.84">7392 11662 1039 0,'0'-3'521'0,"0"3"104"0,0 0-302 16,0 28-59-16,0-28 60 0,0 64 57 15,38-22-107-15,-38 9-14 0,0 9-97 16,32 3-14-16,-32 7-18 0,0 3-61 15,26 3-47-15,-26 0-19 0,15-2-2 16,-15-1-4-16,16-7-8 0,-16-8-38 16,17-7-158-16,-12-11-53 0,5-11-71 15,-3-10-103-15,-2-7 25 0,-5-5-162 16,2-5-401-16,-2-2-38 0</inkml:trace>
  <inkml:trace contextRef="#ctx0" brushRef="#br0" timeOffset="157412.2">7744 12043 2020 0,'2'0'255'0,"1"43"-34"15,-3-18-116-15,0 1 11 16,0 2 19-16,0 1-98 0,0 1 29 0,0-1-73 16,0 3 29-16,0 1 69 0,0-3-68 15,0 5 57-15,0 0-5 0,0-3-45 16,0 0 1-16,0-2-8 0,48-1 56 16,-48-8-104-16,34 1 72 0,-34-9-79 15,48-1 110-15,-29-6-125 0,5-6 47 16,3 0-31-16,2 0-38 0,-3-28-102 15,3 28 67-15,-5-39-43 0,0 39-57 16,-4-42 36-16,-3 42-336 0,-8-44-363 0,3 26-14 16</inkml:trace>
  <inkml:trace contextRef="#ctx0" brushRef="#br0" timeOffset="157591.16">7782 12048 1787 0,'0'-2'311'16,"0"-1"-23"-16,0-3-47 0,0 2-194 16,39-3 94-16,-39-1-177 0,41-1 128 0,-41 1-131 15,58 0 112-15,-29 2-73 16,2 5 5-16,0 1-102 0,-2 0-129 16,-4 0 5-16,-4 0-226 0,-6 0-203 0,-15 32-102 15</inkml:trace>
  <inkml:trace contextRef="#ctx0" brushRef="#br0" timeOffset="157755.54">7763 12206 1894 0,'0'12'343'16,"0"-2"57"-16,0-2-232 0,53 2 77 16,-53-5-137-16,41-5-113 0,-41 0-33 15,48 0 49-15,-48 0-83 0,49 0-102 16,-25 0-157-16,-3 0-68 0,6-28-226 15,-1 28 41-15,3 0-28 0</inkml:trace>
  <inkml:trace contextRef="#ctx0" brushRef="#br0" timeOffset="158012.9">8286 11633 1387 0,'0'0'404'0,"34"36"-134"15,-34-36-88-15,58 57-56 0,-19-19 15 16,2-3 181-16,2 7-69 0,10 0 27 0,0 3-11 16,-9 0 13-16,-6 1-52 15,-9 4-55-15,-10 0-125 0,-9 2-30 0,-10 0-26 16,0 0-109-16,0-2-242 0,-48-3-192 15,48-1-257-15,-56-9-355 0</inkml:trace>
  <inkml:trace contextRef="#ctx0" brushRef="#br0" timeOffset="158728.28">5501 13168 1284 0,'-5'0'203'0,"3"0"-95"0,2 0-126 16,0 0 191-16,0 0 48 0,0 0-152 16,0 0 196-16,65 23-10 0,-22-23-73 15,15 0 64-15,19 25-15 0,27-25 58 16,24 19 46-16,21-19-78 0,27 18-106 16,15-18 40-16,16 11 18 0,8-11 17 15,9 7-18-15,-4-7-45 0,-6 0 50 16,-1 0-56-16,-11 0 45 0,-14 0-72 15,-9 0 110-15,-15 0-120 0,-20 0 51 16,-21 0-82-16,-17 0-88 0,-26 0 27 16,-20 0-27-16,-19 0 26 0,-12 0 3 15,-14 0-3-15,-8 0-26 0,-5 0-57 16,-2 0-62-16,0 0-279 0,0 0-126 0,0 0-107 16,-45 0 1-16,45 0-77 15,-58 0-91-15,22 0-140 0,-5 0-470 16</inkml:trace>
  <inkml:trace contextRef="#ctx0" brushRef="#br0" timeOffset="159228.01">5875 13602 1627 0,'-5'0'218'0,"3"48"-115"0,-3-48 79 0,5 55-31 16,0-24-77-16,0 4 152 0,0 2-37 16,0 2-4-16,0 1-79 0,46-3 45 15,-46 7-168-15,0-1 33 0,33-3-6 16,-33 0 33-16,0-4-218 0,24-3-88 16,-24-6-52-16,0-7-134 0,0-6-238 15,0-9-123-15</inkml:trace>
  <inkml:trace contextRef="#ctx0" brushRef="#br0" timeOffset="159469.51">5701 13640 909 0,'0'-8'290'0,"60"-2"12"0,-28 1-64 15,9 2-82-15,2 3-29 0,3-2 152 16,-3 5-61-16,3 1 50 0,-2 0-17 15,-1 0-26-15,-2 0 45 0,-10 38-42 16,-2-38-25-16,-5 40-72 0,-7-16-65 16,-12 2 15-16,-5-1-13 0,0 0-43 15,0 0-14-15,-50-2-7 0,50-3-14 16,-70-7-132-16,31-1-118 0,-4-12-92 16,4 9-140-16,0-9-110 0,10 0-318 15,5 0-176-15</inkml:trace>
  <inkml:trace contextRef="#ctx0" brushRef="#br0" timeOffset="160578.51">6603 13430 1199 0,'0'-2'256'0,"0"-1"-59"0,0 0 15 15,0-1-78-15,0 2-59 0,-36 0 72 16,36-1 146-16,0 1-57 0,0 2-62 16,0 0 34-16,0 0-42 0,-24 0-32 15,24 37 84-15,0-11-46 0,-20 5-26 16,20 10-81-16,-16 4 20 0,6 14 6 16,10 7-20-16,-5 4 35 0,5 1 30 15,0 3-51-15,0-1-59 0,41-2 39 16,-41-6 0-16,48-6-22 0,-11-11-29 0,-4-7-6 15,-1-8 13-15,6-7-3 16,-2-7-43-16,-2-8 52 0,0 0-42 0,-3-5 12 16,-4 0 21-16,-3-6-22 0,-5 0-10 15,-4 0-101-15,-6 0-104 0,-1 0-79 16,-4 0-164-16,-4 0-416 0,0 0-225 16,0 0-459-16</inkml:trace>
  <inkml:trace contextRef="#ctx0" brushRef="#br0" timeOffset="161315.96">6885 13794 1792 0,'-9'0'204'0,"-3"0"113"16,2 0-195-16,-2 24 78 0,2-24-167 15,1 0 23-15,1 0-29 0,3 0 65 16,3 0-109-16,0 0 12 0,2 0-58 15,0 0 67-15,0 0 47 0,0 0-7 0,45 0-62 16,-45 0 40-16,41 0 46 16,-9 0-123-16,-1 0 98 0,3 0-35 0,2-28-46 15,3 28 72-15,-1 0 75 0,1-22-19 16,-3 22 21-16,-2 0 35 0,-3 0 12 16,-4 0 75-16,-6 0-71 0,1 28-52 15,-10-28-5-15,-2 36-32 0,-5-10-42 16,-1-2-20-16,-4 2 12 0,0-2 15 15,0 1 15-15,0-2-37 0,0 0-6 16,0 3-1-16,0-5 21 0,0-2-42 16,0-1 31-16,-26 0-34 0,26-3-33 15,0-2-228-15,0-5-132 0,0-2-250 0,0-5-198 16,0-1-546-16</inkml:trace>
  <inkml:trace contextRef="#ctx0" brushRef="#br0" timeOffset="162961.29">7558 13588 1254 0,'0'0'230'16,"0"0"133"-16,0-8-63 0,0 8-212 15,0 0-1-15,0 0 32 0,0 0 224 16,0 0-98-16,0 0 34 0,0 36 1 15,0-36-75-15,0 47-86 0,0-10 22 16,36 4-60-16,-36 11-28 0,0 6-32 16,0 3-21-16,0 4 10 0,22-2-11 15,-22-6-8-15,0-6-175 0,0-5-76 16,0-10-177-16,12-8-139 0,-12-12 33 16,7-4-248-16,-7-11-216 0</inkml:trace>
  <inkml:trace contextRef="#ctx0" brushRef="#br0" timeOffset="163121.69">7585 13989 1730 0,'0'-6'287'16,"29"6"-69"-16,-29 0-72 0,36 0-48 0,-36 0-165 16,41-5 69-16,-20 4-2 0,1-4 70 15,2-1-183-15,-4 0-61 0,-1-2-75 16,-2-5-322-16,-8-3 13 0,3-4 17 15</inkml:trace>
  <inkml:trace contextRef="#ctx0" brushRef="#br0" timeOffset="163293.65">7763 13553 2239 0,'0'34'317'0,"0"0"92"0,36 11-116 15,-36 7-54-15,0 6-134 0,36 5-11 16,-36 4-95-16,27 0 32 0,-27-3-14 15,26-4-43-15,-26-10 15 0,22-8-212 16,-7-8-64-16,-15-9-66 0,14-7 34 0,-7-8-257 16,1-3-144-16,-1-7-146 15</inkml:trace>
  <inkml:trace contextRef="#ctx0" brushRef="#br0" timeOffset="163679.6">8134 13430 2359 0,'8'50'374'0,"-1"-15"-93"16,-2 2-72-16,2 6-88 0,5-1 59 15,-2 11-50-15,2 5 4 0,-3 5-24 16,1-2-41-16,5 0 2 0,-3 2-50 15,-3-1-21-15,-2-4 12 0,3-6-18 16,-10-8-127-16,5-6-197 0,0-9-114 16,0-6-195-16,-3-6 41 0,3-11-120 15,4-5 45-15</inkml:trace>
  <inkml:trace contextRef="#ctx0" brushRef="#br0" timeOffset="163978.12">8588 13714 1838 0,'0'0'307'0,"9"32"-77"16,-4-32-71-16,3 34-3 0,1-34 24 0,1 45 16 15,-3-16 42-15,5 0 35 16,-5 0-80-16,-7 4-46 0,8 0-62 15,-6 3-36-15,-2 1-30 0,0-4-30 0,0-3 24 16,7-1 2-16,-4 1-30 0,11-3 16 16,-4-5 14-16,9-4-17 0,3-6 16 15,4-1-25-15,8-6 21 0,-3-5 3 16,6 0-2-16,-4 0-22 0,-1 0-114 16,4-47-137-16,-10 47-37 0,-1-43-145 15,-4 20-33-15,-6-5-231 0,-6 1-270 16</inkml:trace>
  <inkml:trace contextRef="#ctx0" brushRef="#br0" timeOffset="164170.28">8581 13672 1755 0,'0'28'243'0,"38"-28"-5"0,-38 0-143 16,53 0 76-16,-21 0-66 0,1 0-134 15,6 0 29-15,2 0 90 0,-7-27-164 16,-3 27 74-16,-2 0 3 0,-7 0-300 16,-1 0-7-16,-6 0-193 0,-5 0-200 15,-10 0-1-15</inkml:trace>
  <inkml:trace contextRef="#ctx0" brushRef="#br0" timeOffset="164306.34">8672 13952 1494 0,'0'11'454'15,"0"-2"-170"-15,0-3-50 0,46-4-18 16,-46-2-118-16,56 0-79 0,-25 0-71 16,0-26 52-16,3 26-23 0,2 0-283 15,-2-38-216-15,0 38-334 0,-1-29-137 16</inkml:trace>
  <inkml:trace contextRef="#ctx0" brushRef="#br0" timeOffset="164560.29">8976 13580 2041 0,'53'0'308'0,"-53"0"-184"0,65 0 123 16,-29 38-106-16,8-38 60 0,2 42-17 15,-3-8 76-15,1 6-23 0,-3 5-82 16,-3 8-22-16,-4 6-60 0,-5 1 20 15,-7 1-18-15,-8-4-43 0,-4-1 12 16,-6-4-5-16,-4-9-38 0,0-5 1 16,0-5-17-16,-43-5-143 0,43-6-139 0,-46-6-147 15,46-4-120-15,-48-11-288 16,48-1-379-16</inkml:trace>
  <inkml:trace contextRef="#ctx0" brushRef="#br0" timeOffset="165112.12">9733 13238 2180 0,'0'0'356'0,"0"0"-31"0,27 0-166 15,-27 0 8-15,0 0-31 0,0 0 108 16,22 0-60-16,-10 0 19 0,7 0-127 16,3 0-19-16,11 0-39 0,4 0-5 15,-1 0-16-15,10 0 27 0,-1 0-37 16,-6 0 2-16,0 0-72 0,-6 0-122 16,-1 0-96-16,-8-18-86 0,-2 18-75 0,-6 0-47 15,-4 0-289-15,1 0 52 16</inkml:trace>
  <inkml:trace contextRef="#ctx0" brushRef="#br0" timeOffset="165254.99">9946 13476 2451 0,'0'11'332'16,"0"-1"20"-16,43-4-112 0,-43-2-54 15,43-4-190-15,-43 3 4 0,51-3 13 0,-51 2-73 16,51-2-284-16,-25 0-262 0,-2 0-349 15,5 0-245-15</inkml:trace>
  <inkml:trace contextRef="#ctx0" brushRef="#br0" timeOffset="167775.6">11308 12473 1554 0,'0'51'366'16,"0"7"-72"-16,0 4-115 0,32 5-124 0,-32 0 10 15,0 1-24-15,0-5-4 0,19-1-24 16,-19-7-29-16,12-13 28 0,-12-5-87 15,7-9-68-15,0-8-171 16,-7-9-41-16,8-6-299 0,-8-5-164 0</inkml:trace>
  <inkml:trace contextRef="#ctx0" brushRef="#br0" timeOffset="168044.12">11166 12354 949 0,'0'-7'209'0,"0"1"-25"0,48 2-20 0,-48 3 34 15,63 1-89-15,-17 0-1 0,7 0 180 16,7 0-108-16,3 0-32 0,-5 0 48 16,-1 0-45-16,-8 28 26 0,-6-28-8 15,-16 36-13-15,-8-11-87 0,-12 4-9 16,-7 2-38-16,0 3-43 0,0 0 56 15,-60-3-85-15,60-6 57 0,-72-2-199 16,31-8-40-16,-3-4-143 0,1-11 80 16,-1 0-383-16,6 0 84 0,4 0-9 0</inkml:trace>
  <inkml:trace contextRef="#ctx0" brushRef="#br0" timeOffset="168392.65">11959 12182 1867 0,'0'40'349'15,"0"-13"-83"-15,0 6-151 0,-45 6-26 16,45 6 63-16,0 6-73 0,-32 4-23 0,32 2 94 16,0 2-37-16,0 0-24 15,0 0 33-15,0 1-91 0,0-5-9 16,39-1-14-16,-39-4 21 0,36-8-23 0,-36-4-26 16,38-3 40-16,-38-7-33 0,54-10-78 15,-28-3-79-15,3-9-68 0,2-3-6 16,1-3 8-16,4 0-149 0,-10 0-105 15,3-36-68-15,-5 36 64 0,-2-24-51 16</inkml:trace>
  <inkml:trace contextRef="#ctx0" brushRef="#br0" timeOffset="168625.09">12432 12269 2132 0,'14'0'319'0,"-1"46"-126"16,-1-13-102-16,-3 8 71 0,-2 7-197 16,1 3 90-16,-1 1-125 0,-2-2 154 15,2 1-104-15,-5-6-130 0,1 1-73 0,2-12-396 16,-3-4-226-16,5-3 0 15</inkml:trace>
  <inkml:trace contextRef="#ctx0" brushRef="#br0" timeOffset="168787.71">12432 12628 2211 0,'0'0'340'16,"48"0"-139"-16,-48 0-122 0,51 0-42 15,-51 0 25-15,41 0-48 0,-17 26-49 16,0-26-198-16,0 0-84 0,3 0-323 0,4 0 67 16,-4 0-36-16</inkml:trace>
  <inkml:trace contextRef="#ctx0" brushRef="#br0" timeOffset="168959.31">12900 12008 2805 0,'0'53'391'0,"0"-5"-209"0,0 10 18 16,17 15-90-16,-17 5-76 0,0 7-20 15,19 2 6-15,-9 1-69 0,-1-2-115 0,6-10-143 16,2-9-20-16,-5-10-263 16,-3-10-362-16,1-10-232 0</inkml:trace>
  <inkml:trace contextRef="#ctx0" brushRef="#br0" timeOffset="169610.27">11253 13382 1664 0,'-8'0'202'0,"1"0"-250"16,5 0 228-16,2 6 141 0,0-6-179 16,41 0 106-16,-41 0-73 0,77 0 124 15,-22 0-27-15,18-26 24 0,14 26-40 16,12 0-44-16,9 0 72 0,17 0-133 15,8 0-64-15,7 0 4 0,5 0 11 16,4 0 53-16,-4 0-47 0,-8 0 11 0,-6 0-42 16,-20 0-7-16,-15 0 11 0,-16 0-69 15,-13 0-7-15,-26 0 16 0,-12 0 4 16,-10 0-36-16,-4 0 33 0,-10 0-116 16,-3 0-132-16,-2 0-134 0,0 0-211 15,0 0-122-15,0 0-71 0,0 0-173 16,-41 0-189-16</inkml:trace>
  <inkml:trace contextRef="#ctx0" brushRef="#br0" timeOffset="170091.99">13100 12093 1084 0,'46'0'353'0,"-46"0"-169"16,43 0-75-16,-16 0 185 0,4 0-75 15,8 23 81-15,-3-23 61 0,7 23-73 16,-2-7 82-16,3 11-103 0,-8 8-21 16,-5 7-91-16,-2 8-49 0,-17 7-50 0,3 5-35 15,-8-1-10-15,-7 7-11 16,0-3-36-16,0-3-199 0,0-2-118 16,-48-3-198-16,48-4-142 0,-39-4-588 15</inkml:trace>
  <inkml:trace contextRef="#ctx0" brushRef="#br0" timeOffset="170578.42">11455 13801 1482 0,'-9'0'262'15,"4"36"35"-15,2-36-30 0,1 56 4 16,2-20-76-16,0 7-43 0,0 8-93 16,0 1-4-16,0-2-39 0,0 1 17 15,31-4-71-15,-31 1-43 0,0-11-88 16,0-8-116-16,0-9-105 0,0-7-407 16,0-7-44-16</inkml:trace>
  <inkml:trace contextRef="#ctx0" brushRef="#br0" timeOffset="170810.05">11265 13740 1122 0,'58'-18'207'0,"-20"4"-71"16,3 7-42-16,3 4 93 0,1 0 85 16,-1 3-1-16,-1 0 21 0,-4 0-60 15,-3 0 16-15,-9 39 28 0,-3-39-23 16,-10 37-96-16,-4-37-78 0,-10 43-23 0,0-16-75 15,0-4 44-15,0 0-10 16,-53-1-27-16,53-5-33 0,-51-2-158 16,15-4-125-16,2-3-113 0,3-8-46 15,2 0-365-15,5 0-74 0</inkml:trace>
  <inkml:trace contextRef="#ctx0" brushRef="#br0" timeOffset="171161.56">12041 13565 1149 0,'0'28'343'0,"0"-28"60"0,-41 29-167 0,41-29-54 0,-29 38 54 16,29-14-21-16,-31 6-96 15,31 2 32-15,-24 6 11 0,24 6-24 0,0 11 11 16,0 7-90-16,0 1 26 16,0 6-19-16,0 2-68 0,48-3 24 15,-48-4-22-15,51-7 43 0,-51-8-47 16,53-13 21-16,-24-6-13 0,2-11 5 0,-2-6-5 15,2-8-16-15,-2-4-106 0,-2-1-119 16,-5 0-153-16,-1 0-151 0,1 0-127 16,-3 0-306-16</inkml:trace>
  <inkml:trace contextRef="#ctx0" brushRef="#br0" timeOffset="171465.34">12147 14048 2338 0,'0'0'218'0,"0"0"-106"15,0 0-30-15,0 0 20 0,0 0-120 16,34 0 107-16,-34 0-49 0,29 0-8 16,-29 0 18-16,39 0-17 0,-15 0 12 15,0 0-15-15,2-19 6 0,-4 19 47 16,0 0-6-16,-3 0-24 0,0 0-39 15,-4 0 40-15,2 0-38 0,-8 0-16 16,8 0 99-16,-5 32-21 16,0-32 66-16,3 30-23 0,-3-30-64 0,-2 36 6 15,-1-16-29-15,1-2-25 0,-5-1-6 0,-5-2 10 16,0-1-86-16,0-14-173 0,0 15-156 16,0-15-207-16,0 0-96 15,0 0-451-15</inkml:trace>
  <inkml:trace contextRef="#ctx0" brushRef="#br0" timeOffset="171791.2">12938 13611 1578 0,'0'0'343'0,"0"49"25"0,0-20-84 15,0 8-76-15,0-4 14 0,0 9-147 16,0 2 40-16,39 2-36 0,-39 3-65 15,0 1-14-15,0 2-17 0,0 0 11 16,24 2-179-16,-24-9-199 0,0-5-152 0,22-4-179 16,-22-4 91-16,17-13 106 0</inkml:trace>
  <inkml:trace contextRef="#ctx0" brushRef="#br0" timeOffset="171967.43">12885 13921 1948 0,'41'-7'196'0,"-41"7"13"0,0 0-161 16,37 0-25-16,-37 0 14 15,38 0 35-15,-14 0-149 0,5 0-15 16,5 0-48-16,5-23 68 0,-6 23-85 0,1 0-68 16,-3-27-128-16,-6 27-185 0,-6-28-128 15</inkml:trace>
  <inkml:trace contextRef="#ctx0" brushRef="#br0" timeOffset="172141.76">13206 13596 2401 0,'0'49'275'0,"36"7"-90"16,-36 4-69-16,0 4-53 0,27 0-91 16,-27 1 62-16,26-5-45 15,-26-5 17-15,37-5-80 0,-16-12-62 0,1-5-126 16,-5-5 25-16,-3-8-222 0,3-10-13 15,0-6-42-15,-12-4-172 0</inkml:trace>
  <inkml:trace contextRef="#ctx0" brushRef="#br0" timeOffset="172424.01">13491 13536 1540 0,'0'0'455'0,"33"0"-191"0,-33 34-152 16,49-34 33-16,-23 43 4 0,3-13 55 16,7 5-70-16,-2 13 121 0,5 4-8 0,-3 6-9 15,-5 1-17-15,1 3-38 0,-8 0-6 16,-7-4 13-16,-1 1-56 0,-11-8-87 15,-5-8-42-15,0-2 8 0,0-7-179 16,-43-6-193-16,43-8-118 0,-58-3-234 16,22-8-253-16,2-7-493 0</inkml:trace>
  <inkml:trace contextRef="#ctx0" brushRef="#br0" timeOffset="173058.18">14400 13480 2355 0,'-39'0'258'0,"39"0"-136"16,0 0-31-16,0 0-78 0,0 0-14 16,0 0 69-16,0 0-90 0,-24 0 106 15,24 0-54-15,0 0 112 0,0 0-59 16,0 0-57-16,0 0 22 0,0-21-59 16,0 21 22-16,0 0 12 0,0-19-39 15,0 19 7-15,29 0 34 0,-29 0 19 16,0 0 122-16,0 0 23 0,19 0 19 15,-19 0-46-15,0 0-21 0,0 39 16 16,0-39-35-16,0 26-110 0,0-26 4 16,0 24-19-16,0-24 13 0,0 16-27 15,0-16-48-15,0 0-43 0,0 0 41 16,-26 0 21-16,26 0 13 0,0 0 10 0,0-42 13 16,0 42-1-16,0-24-12 0,0 24 22 15,41-24-9-15,-41 24 10 0,0 0 11 16,29 0 22-16,-29 0 23 0,0 0 11 15,0 0 12-15,0 42 22 0,0-42-60 16,0 38-40-16,0-38-15 0,0 31-125 16,0-31-138-16,0 27-142 0,-41-27-246 15,41 0-121-15,0 0-642 0</inkml:trace>
  <inkml:trace contextRef="#ctx0" brushRef="#br0" timeOffset="175273.87">15287 12498 1569 0,'0'30'326'0,"0"6"-154"16,0 9 48-16,0 5-129 0,12 5 39 16,-12 2-38-16,13 1-123 0,-4-1 81 15,1-5-20-15,2-6-63 0,-2-8 2 16,4-4 31-16,-4-5 64 0,4-4-101 15,-4-5-115-15,-3-4-119 0,3-4-189 16,-6-2-137-16,-1-1-80 0</inkml:trace>
  <inkml:trace contextRef="#ctx0" brushRef="#br0" timeOffset="175522.44">15164 12477 1129 0,'41'-26'245'0,"-41"3"-79"0,80 5 21 16,-27 2 80-16,10 0-154 0,-3 4 83 0,3 6 33 16,2 5 31-16,-10 1 58 15,-4 0 6-15,-10 0-49 0,-10 45-30 16,-9-16-44-16,-22 3-107 0,0 3-50 0,0 4-32 16,0 0 17-16,-48 5-16 15,48-6-33-15,-75 0 32 0,32-4-43 0,-3-8-143 16,0-5-121-16,3-9-52 15,4-12-121-15,5 0-125 0,5 0-349 0,10 0-9 16</inkml:trace>
  <inkml:trace contextRef="#ctx0" brushRef="#br0" timeOffset="175928.24">16119 12014 997 0,'0'0'256'16,"0"0"-76"-16,0 0 43 0,-41 32-30 15,41-32 130-15,0 36-3 0,0-6-24 16,-29 9 26-16,29 7 9 0,0 6-87 16,0 13-29-16,0 7 10 0,0 7-16 15,0 2-39-15,0 0-81 0,0 0 5 16,0 0-52-16,0-3 1 0,44-5-16 16,-44-10 2-16,31-5 6 0,-31-8 1 15,39-5-30-15,-20-9 1 0,3-5 14 16,2-6-28-16,-2-2 22 0,2-7-23 15,0-3 30-15,-2-2-29 0,-3-1 22 0,0-4-23 16,-4-1-28-16,-6-3-71 0,1 2-87 16,-3-3-82-16,-4 0-201 0,-3-1-294 15,0 0-202-15,0 0-525 0</inkml:trace>
  <inkml:trace contextRef="#ctx0" brushRef="#br0" timeOffset="176888.67">16643 12475 1405 0,'0'-10'411'16,"0"2"53"-16,0 1-143 0,24 0-103 16,-24 3-58-16,0 2-26 0,0 2-27 15,0 0-25-15,0 0 41 0,0 0-32 16,0 30 14-16,0-30-15 0,0 52 49 15,0-18-25-15,0 11-12 0,0 5-81 0,0 5 23 16,0 0-22-16,0 1-21 0,0-2 9 16,0-5-22-16,0-5 2 0,0-5 20 15,0-6-10-15,50-5-1 0,-50-6 12 16,49-4-12-16,-20-3 15 0,7-4-15 16,0-3 1-16,-2-2-11 0,4-2 23 15,1-2-2-15,-3 1-74 0,-2-3-147 16,-5 0-34-16,-3 0-114 0,-2 0-68 15,-4-39-99-15,-1 39-83 0,-9-39-245 16,-1 12 93-16</inkml:trace>
  <inkml:trace contextRef="#ctx0" brushRef="#br0" timeOffset="177105.21">16749 12498 2189 0,'0'-7'214'0,"0"1"112"15,34 0-42-15,-34 0-152 0,0 0 1 16,36-1-109-16,-12-5 27 0,10-2-60 16,2 3 36-16,5 0-43 0,7 3 25 15,3-2 15-15,-5 4-40 0,-3 0-12 16,-4 6-16-16,-11 0-23 0,-3 0-105 16,-11 0-37-16,-9 34-170 0,-5-34-146 0,0 36-176 15,0-36-75-15</inkml:trace>
  <inkml:trace contextRef="#ctx0" brushRef="#br0" timeOffset="177238.8">16672 12678 2089 0,'-17'23'245'0,"17"4"-21"15,0-5-46-15,0-1 23 0,0-7-8 16,0-5-138-16,62-6 57 0,-62-3-98 16,75 0-2-16,-29 0 5 0,5-40-124 15,-3 40-247-15,0-40-82 0,5 40-261 0,-5-34-296 16</inkml:trace>
  <inkml:trace contextRef="#ctx0" brushRef="#br0" timeOffset="177745.6">17808 11880 1971 0,'0'-4'218'0,"0"2"34"15,0 2-34-15,4 0-16 0,-4 30-17 16,8-30 15-16,-1 60 155 0,2-17-44 15,1 11-15-15,2 13 18 0,-2 12-12 16,-1 10-13-16,-1 8-57 16,-3 4-68-16,-5 3-52 0,0 7-15 0,0-1-11 15,0-6-115-15,0-10 82 0,-44-6-106 16,44-14 33-16,0-15-43 0,0-14-141 16,0-12-4-16,0-14 22 0,0-6-120 15,0-11-94-15,0-2-27 0,0 0-79 0,0 0-105 16,41-29-77-16,-41 29-411 15</inkml:trace>
  <inkml:trace contextRef="#ctx0" brushRef="#br0" timeOffset="178323.83">18377 12418 1708 0,'0'0'374'0,"0"0"-34"0,0 0-103 15,0 0-27-15,0 32-124 0,0-32 63 16,0 48-34-16,0-13-61 16,0 8-14-16,36-2-26 0,-36 7-6 15,0 1-9-15,0-1-70 0,0 1-260 0,0-7-77 16,0-3-287-16,0-5-160 0,0-5 146 16</inkml:trace>
  <inkml:trace contextRef="#ctx0" brushRef="#br0" timeOffset="178638.36">18280 12853 2146 0,'51'0'451'0,"-51"-23"-166"0,60 14-57 16,-28 0-153-16,-1-2-83 0,0-3 49 16,3-1-20-16,0-6-45 0,-3 2-8 15,-4-5-133-15,6-2-49 0,-6-3-54 16,-5 1 69-16,-5 0-7 0,-5 0-154 0,0-1 117 15,-12 0 132-15,0 3 111 0,0 2 109 16,0 6 15-16,-37 2 70 0,37 4-90 16,0 6 104-16,0 6-7 0,0 0-28 15,0 0-50-15,0 45 67 0,0-10 68 16,0 12 35-16,54 13-53 0,-54 8-69 16,36 6-22-16,-36 5-49 0,0 1-76 15,33-5-13-15,-33-7-22 0,0-8-103 16,0-14-229-16,0-10-178 0,0-9-47 15,0-11-566-15,0-16-104 0</inkml:trace>
  <inkml:trace contextRef="#ctx0" brushRef="#br0" timeOffset="178939.81">19076 11946 1460 0,'7'0'433'0,"8"0"-139"0,4 0-25 15,12 44-81-15,8-18 91 16,4 10-95-16,8 4 89 0,5 8 12 0,1 11-40 15,-4 7-31-15,-4 8-11 0,-11 4-63 16,-11 1-16-16,-5 5-81 0,-13 2-20 16,-9-4-19-16,0-7-85 0,0-2-228 15,-55-10-197-15,55-6-78 0,-73-11-185 16,28-6-590-16</inkml:trace>
  <inkml:trace contextRef="#ctx0" brushRef="#br0" timeOffset="179571.17">15603 13507 1312 0,'51'23'409'0,"-51"-23"6"16,87 24-209-16,-27-24 127 15,15 21-65-15,16-21-30 0,20 0 5 16,24 12-12-16,25-12 59 0,16 0-57 0,26 0-30 16,15 0 26-16,10 0-74 0,2 0 16 15,-2 0 18-15,-10 0-74 0,-17 0-17 16,-14 0 7-16,-25 0 2 0,-16 0 16 16,-20 0 20-16,-11 0-104 0,-8 0 6 15,-15 0-37-15,-11 0-23 0,-10 0 33 16,-7 0-30-16,-15 0 12 0,-7 0 0 15,-12 0 4-15,-7 0 40 0,-10 0-24 16,-5 0 0-16,-2 0 0 0,-5 0-182 16,0 24-101-16,0-24-176 0,-39 0-148 0,39 0 32 15,-55 18-22-15,18-18-48 16,-1 14-226-16,-6-14-351 0</inkml:trace>
  <inkml:trace contextRef="#ctx0" brushRef="#br0" timeOffset="180140.52">16042 14124 1269 0,'0'0'429'0,"0"0"26"0,0 0-132 15,0 0-22-15,0 0-24 0,0 38-77 16,34-13 46-16,-34 4-79 0,0 5-105 16,29 6-35-16,-29 4-8 0,0 3-26 15,26-7 18-15,-26 0-15 0,0-1-140 16,17-7-157-16,-17-6-42 0,0-4-22 15,15-7-89-15,-15-9-429 0,0-6 40 16</inkml:trace>
  <inkml:trace contextRef="#ctx0" brushRef="#br0" timeOffset="180353.77">15885 14150 654 0,'0'-24'106'0,"61"1"62"15,-61 0 95-15,70 4-8 16,-29 3 20-16,2 3 182 0,5 4-124 0,-2 5 25 15,0 4-23-15,-5 0 18 0,-2 35-126 16,-8-35-83-16,-9 53-82 0,-5-19-44 16,-5-4-7-16,-12 3 19 0,0-4-31 15,0-2 6-15,0-4 3 0,0-3 5 16,0-1-83-16,-56-19-151 0,56 18-133 16,-65-18-136-16,24 0-61 0,-5 0-298 15,0-32-142-15</inkml:trace>
  <inkml:trace contextRef="#ctx0" brushRef="#br0" timeOffset="180804.47">17084 13813 1531 0,'-41'0'213'0,"41"0"16"0,-29 0 0 16,29 0-70-16,-26 0 36 0,26 40 3 15,-29-40 23-15,29 41 56 0,-34-13-52 16,19 7-31-16,1 8-51 0,2 5-18 16,12 4-18-16,-10 3-41 0,10 6-24 15,0-1 12-15,0 0 31 0,53-3-55 16,-53 0-30-16,61-7 1 0,-25-5 7 15,5-4 0-15,2-7-8 0,3-7-11 16,-3-4-71-16,1-6-55 0,-1-6-5 16,-4-5-23-16,-3-2-47 0,-5-4-125 0,-4 0-120 15,-10 0-248-15,-8 0-515 16</inkml:trace>
  <inkml:trace contextRef="#ctx0" brushRef="#br0" timeOffset="181171.31">17540 13963 1337 0,'0'0'209'0,"0"0"169"16,0 31-145-16,0-31-50 0,0 40 21 16,0-13 84-16,0-1-63 0,0 7 42 15,0 4-43-15,0 1-109 0,26 4-22 16,-26-1-53-16,0 0 7 0,0 0-8 16,0 1-14-16,0-2-22 0,0-3 5 15,0-1-3-15,37-5-13 0,-37-2-3 16,53-4-5-16,-53-7-6 0,57-5-5 0,-25-4-6 15,-3-8 2-15,2-1-22 16,-4 0-105-16,-6-30-161 0,-1 30-108 16,-6-45-127-16,-14 15-423 0,15-5-200 0</inkml:trace>
  <inkml:trace contextRef="#ctx0" brushRef="#br0" timeOffset="181357.7">17516 14012 1948 0,'48'-6'328'0,"-48"-3"-139"0,53 1 91 0,-22 2-101 15,6-2-142-15,-1 1 1 0,2 2-34 16,8 0 12-16,-7 4-21 0,-8 1-92 16,0 0-128-16,-6 0 14 0,-4 0-136 15,-6 0-170-15,-6 38-132 16,-9-38-27-16</inkml:trace>
  <inkml:trace contextRef="#ctx0" brushRef="#br0" timeOffset="181504.12">17511 14264 1356 0,'0'9'497'0,"0"-2"-74"16,0 0-51-16,0-3-67 0,51 0-7 16,-51-4-174-16,72 0 15 0,-31 0-126 15,10 0-13-15,-3 0 19 0,-2-27-71 0,-1 27-191 16,-4 0-206-16,3-23-186 15,-10 23-415-15</inkml:trace>
  <inkml:trace contextRef="#ctx0" brushRef="#br0" timeOffset="181791.3">18312 13663 2634 0,'7'35'389'0,"2"15"29"16,-1 10-83-16,-3 8-76 0,-3 8-115 15,0 6-45-15,3 3-42 0,0-3-36 16,-3 3-21-16,1-8 7 0,4-8-14 15,-2-6 12-15,-3-3-34 0,1-10-104 16,2-7-88-16,-3-5-146 0,0-10-171 0,1-5-115 16,-1-8-271-16,1-8-277 0</inkml:trace>
  <inkml:trace contextRef="#ctx0" brushRef="#br0" timeOffset="183129.48">18751 14125 829 0,'-25'0'290'0,"25"0"75"0,-21 0 50 16,21 0-8-16,-27-23-60 0,13 23-45 16,-1 0-35-16,-2 0-76 0,5 0-20 15,3 0-71-15,1 0-110 0,6 0 13 16,-3 0 2-16,5 24 20 0,0-24-9 16,0 0-8-16,0 0 25 0,48 0-54 15,-48 0 26-15,46 0-5 0,-46 0 3 16,61 0 23-16,-30 0-34 0,-2 0 63 15,0 0-26-15,-3 0 41 0,-2-24-34 16,-2 24-19-16,-3 0 41 0,1 0 17 0,-8 0 2 16,7 0 10-16,-5 34-9 0,1-34 23 15,-3 51 10-15,2-22-18 16,-6 6-43-16,-1 1 4 0,-5 2-9 0,-2-3-25 16,0 0-20-16,0-3-6 0,0-3 10 15,0-4-54-15,0-5-164 0,-41-3-83 16,41-6-74-16,0-1-102 15,0-4-150-15,0-5-132 0,0 1-281 0</inkml:trace>
  <inkml:trace contextRef="#ctx0" brushRef="#br0" timeOffset="183440.24">19373 13921 1754 0,'0'0'431'15,"0"31"-37"-15,0-8-58 0,12 5-47 16,-12 5-52-16,5 6-43 0,-5 5 4 0,9 5-69 15,-4 3-65-15,-3 4-45 16,-2-3-18-16,0-1 2 0,3-7-44 0,-1-1-186 16,1-11-183-16,2-8-60 0,-3-5-99 15,-2-4-302-15,7-12 31 16</inkml:trace>
  <inkml:trace contextRef="#ctx0" brushRef="#br0" timeOffset="183599.15">19365 14330 2056 0,'0'0'286'0,"37"0"-140"0,-37 0-28 0,45 0-49 15,-45 0-118-15,49 0 67 0,-16 0-18 16,-1 0 14-16,-1 0-121 0,1-35-154 16,-6 35-129-16,-2-31-214 0,-2 11 54 15,-8-6 85-15</inkml:trace>
  <inkml:trace contextRef="#ctx0" brushRef="#br0" timeOffset="183752.81">19689 13903 2155 0,'0'0'258'0,"0"49"-37"15,0-10 25-15,0 7 13 0,0 8-100 16,0 3-42-16,0 2-91 0,0 3 1 16,0 2-14-16,29-6-26 0,-29-3 13 15,0-7-140-15,21-6-159 0,-21-6-150 16,0-8-82-16,17-8-442 0,-17-8-76 0</inkml:trace>
  <inkml:trace contextRef="#ctx0" brushRef="#br0" timeOffset="184136.8">19973 13905 2132 0,'0'0'78'0,"0"0"-75"15,0 0 19-15,0 0 88 0,0 0-103 16,0 0 127-16,0 0 14 0,51 0 58 16,-51 0 93-16,53 0 30 0,-53 38-41 15,55-13 20-15,-28 10-18 0,-27 16-53 16,38 9-32-16,-38 4-63 0,27 6-20 16,-27 5-29-16,0 0-72 0,10-8-12 0,-10-9-18 15,0-9-14-15,0-13-143 16,0-7-161-16,0-9-207 0,0-9-78 15,-32-10-150-15,32-1-40 0,-31 0-415 16</inkml:trace>
  <inkml:trace contextRef="#ctx0" brushRef="#br0" timeOffset="184821.68">19312 13622 944 0,'-7'0'113'0,"5"0"74"0,-3 0 128 15,-2 0-29-15,4 0-92 0,-2 0-38 16,5 0 61-16,0 0 83 0,0 0-164 16,0 0 21-16,44 0-9 0,-8 0 5 15,7 0 23-15,15 0 5 0,17 0 50 16,5 0 4-16,16 0 35 0,10 0-8 16,3 0-3-16,7 0-1 0,-1 0 2 15,-1 0-31-15,-3 0-55 0,-5 0-74 16,-12-22-13-16,-7 22-39 0,-13 0-42 0,-11 0 41 15,-15 0-22-15,-9 0 30 0,-13 0 53 16,-6 0-80-16,-11 0 0 0,-4 0-55 16,-5 0-77-16,0 0-75 0,0 0-91 15,0 0-255-15,-41 0-83 0,41 0 12 16,0 0-179-16,-43 0-111 0,43 0-615 16</inkml:trace>
  <inkml:trace contextRef="#ctx0" brushRef="#br0" timeOffset="187941.15">12924 12732 1034 0,'0'0'60'0,"-17"0"-55"0,17 0 86 15,-17 0-56-15,17 0-31 0,-24 0-4 16,10 0 51-16,-3 0-106 0,5 0 159 16,-3 0-96-16,10 0 83 0,-2 0-12 15,2 0-19-15,5 0 95 0,-2 0 12 16,2 0-108-16,0 0-88 0,0 0 85 16,0 0 96-16,0 0-126 0,0 0-25 15,0 0 48-15,0 0 46 0,0 0-111 16,0 0 174-16,0 0-91 0,0 0 66 15,0 0-34-15,0 0-43 0,0 0 87 16,0 0-68-16,-43 0-36 0,43 0 12 16,-32 0-9-16,32 0-96 0,-34 0 66 15,34 0 35-15,-31 0-100 0,31 0 21 16,-17 19 52-16,17-19-96 0,0 0 44 0,0 0 48 16,0 0-54-16,0 0 10 0,0 0 37 15,0 0-3-15,0 0-22 0,0 0-73 16,0 0-25-16,0 0 109 0,34 0-65 15,-34-19 37-15,31 19 2 0,-2 0 23 16,3 0-98-16,-1 0 110 0,5 0-22 16,0 0 15-16,-4 0 8 0,-8 0 56 15,-3 0-79-15,-11 0-196 0,-5 0-396 16,-5 0-7-16,0 0-201 0</inkml:trace>
  <inkml:trace contextRef="#ctx0" brushRef="#br0" timeOffset="198987.64">12550 12459 296 0,'0'0'68'0,"0"0"-13"0,0 0 32 16,0 0-57-16,0 0 84 0,0 0-19 15,0 0 9-15,0 0-4 0,0 0-30 16,0 0 88-16,0 0-123 0,0 0 126 0,0 0-127 16,0 0 58-16,0 0-90 15,0 0 1-15,0 0 23 0,0 0-21 0,0 0 95 16,0 0-49-16,0 0 34 0,0 0-81 15,0 0 248-15,0 0-200 0,0 20-49 16,0-20 74-16,0 22-2 0,0-6-23 16,0 7 107-16,0 2-196 0,0 4 42 15,0 5 80-15,0 2-42 0,0 0-43 16,0 1-19-16,0-1 38 0,0-4-78 16,0-2 122-16,0 2-42 0,0-8-14 15,36-3-22-15,-36-3 58 0,0-5-32 16,0-2 87-16,0-4-65 0,0-2-36 15,0-2 95-15,0-1-113 0,0-1 26 16,0-1 66-16,0 0-52 0,0 2 1 0,0-2-84 16,0 0 133-16,0 0-58 0,0 0 44 15,0 0-12-15,0 0 94 0,0 0-129 16,0 0 18-16,0 0-15 0,0 0-18 16,0 0 0-16,0 0-192 0,0 0-31 15,0 0-63-15,0 0-192 0,0 0-44 16,0 0-53-16,0 0 13 0</inkml:trace>
  <inkml:trace contextRef="#ctx0" brushRef="#br0" timeOffset="199261.69">12471 12796 1055 0,'0'0'152'16,"0"0"126"-16,0 0-142 0,0 23 161 0,31-23-188 15,-31 0 21-15,0 0 109 0,0 0-204 16,31 0 38-16,-31 0-19 0,32 0-37 16,-15 13 53-16,11-13-9 0,4 0-24 15,-1 0-53-15,5 0 3 0,1 0 26 16,1 0 39-16,-2 0-37 0,-2 0-99 15,-5 0-208-15,-12 0-397 0,-3 0-628 16</inkml:trace>
  <inkml:trace contextRef="#ctx0" brushRef="#br0" timeOffset="205115.33">10430 15411 248 0,'0'0'77'0,"0"0"75"0,0 0 13 16,0 0 97-16,0 0 57 0,0 0-21 0,0 0-26 15,0 0 46-15,0 0-154 0,0 0 29 16,0 0-103-16,0 0-35 0,0 0 88 16,0 0-141-16,0 0 51 0,0 0 42 15,0 0-41-15,0 0 14 0,0 0 9 16,-29 0-82-16,29 0 21 0,0 0-32 15,0 0 5-15,-21 23 37 0,21-23-47 16,-12 39 27-16,12-11 20 0,-10 7 6 16,10 4-32-16,0 2-25 0,0 3 104 15,0-3-64-15,0-1 33 0,41-2 19 16,-41-4 9-16,51-4-77 0,-15-3 46 16,5-8-1-16,7-3 20 0,3-10 25 15,4-3-48-15,1-3 36 0,-3 0 25 0,-5-39-17 16,-10 39-21-16,-9-57-43 0,-17 20-21 15,-12-3 11-15,0-1-17 0,0-3 3 16,-45 4-10-16,45-1 25 16,-73 3 0-16,32 5-28 0,3 5 4 0,-3 10 19 15,5 4-52-15,-1 14-41 0,8 0-54 16,1 0 5-16,1 0-45 0,5 39-54 16,1-39-7-16,1 48-34 0,-1-22-130 15,1-2-121-15,3-24-42 0,3 35-25 16,4-35 11-16</inkml:trace>
  <inkml:trace contextRef="#ctx0" brushRef="#br0" timeOffset="-211921.3">21071 12015 673 0,'0'0'3'0,"0"20"3"0,0-20-6 16,0 0 4-16,0 0-1 0,0 0-3 15,0 0-29-15,0 0 29 0,0 0 19 16,0 0-6-16,0 0 68 0,0 0 21 16,0 0 72-16,0 0 34 0,0 0-46 15,0 0 25-15,0 0-43 0,0 0 54 16,0 0-78-16,0 0-4 0,0 0-66 0,0 0 21 16,0 0 61-16,0 0-59 0,0 0 34 15,0 0-38-15,0 0-97 0,0 0 103 16,0 0 12-16,0 0-59 0,0 0-24 15,0 0 79-15,0 0-81 0,0 0 34 16,0 0-72-16,0 0 17 0,0 0 6 16,0 0 40-16,0 0 1 0,0 0-73 15,0 0 72-15,38 0-14 0,-38 0-50 16,51 0 77-16,-20 0-16 0,8 0-71 16,2 0 89-16,0 0-24 0,0 0-10 15,-3 30 273-15,-2-30-241 0,-2 28-19 16,-5-28 21-16,-5 35 122 0,-4-10-99 15,-4 2-33-15,-6 5-19 0,-3 5-36 16,-4 4 9-16,-3 4 60 0,0 7-55 16,0 7 4-16,0-2-3 0,0 1-2 0,0 3 10 15,0 0 18-15,-32 2-23 16,32-4 29-16,0 0 105 0,-31-6-42 0,31 1-78 16,0-5-24-16,-24-3 24 0,24-9-15 15,0-6 3-15,0-3 9 0,0-5 13 16,0-5-17-16,0-5 1 0,0-2-27 15,0-3 39-15,0-2-30 0,46-1 24 16,-46-4-3-16,0-1 5 0,41 0-13 16,-41 0-1-16,0 0 27 0,21 0-22 15,-21 0-7-15,0 0 22 0,0-27-8 16,0 27-23-16,0 0 12 0,0 0-8 16,0-18 10-16,0 18 5 0,0 0-16 15,0 0 25-15,0 0-17 0,0 48-11 0,0-21 14 16,0 6 26-16,0 7-38 15,-26 2 1-15,26 12 8 0,0 1 6 0,0 6 0 16,0 2-16-16,0 6 26 0,0 1 3 16,-15 5-25-16,15 4 20 0,0-1-34 15,0 1 50-15,0-7-42 0,37-3 30 16,-37-6-28-16,36-5 37 0,-36-12-33 16,38-8 12-16,-38-7 5 0,37-10-19 15,-37-5 18-15,21-7 17 0,-21-3 4 16,0-3 147-16,15-1-106 0,-15-1-79 15,0 2 10-15,0 3 0 0,0 2 0 16,-39 1-9-16,39 3 8 0,0 3 1 0,-34-1-20 16,34 2 20-16,0 0 10 15,-31 0 10-15,31-2-10 0,0-5-10 16,-17 2-108-16,17-4-388 0,-12-3-432 0,12 1-704 16</inkml:trace>
  <inkml:trace contextRef="#ctx0" brushRef="#br0" timeOffset="-207772.66">22312 12272 1381 0,'0'18'241'0,"0"-1"-79"16,0-3 66-16,0-3-101 0,0-4 74 15,0 0-109-15,41-5 76 0,-41-2-97 16,37 0 56-16,-37 0-77 0,38-48-37 15,-38 18 20-15,39-5-33 0,-22-7 45 16,2-3-69-16,-19-9 20 0,27-4-4 16,-27 5 16-16,12-5-4 0,-12-1-8 15,0 4-25-15,0 4 33 0,0 1 199 16,0 9-73-16,0 8-30 0,-39 7 36 16,39 9-144-16,0 8 44 0,-29 9-72 15,29 0 51-15,0 35-15 0,-31 2 21 16,31 9 105-16,-22 9-8 0,22 9-31 15,-14 5-51-15,14 7-15 0,0 1 2 16,0-5-12-16,0-2-16 0,0-6 7 16,0-10-8-16,0-5-11 0,45-10 23 0,-45-12-18 15,41-8 3-15,-41-10-66 0,53-9-111 16,-21 0-32-16,-1-29-9 0,-2 29-44 16,2-55 68-16,-4 26-19 15,-1-1-51-15,-4-3-141 0,-5-1 109 0,-7 3 76 16,-8-2 153-16,-2 9 91 0,0 3 81 15,0 4-6-15,0 4 19 0,0 13 7 16,0 0 140-16,-41 0 2 0,41 0 0 16,0 36-42-16,0-9 14 0,0-2-135 15,0 2-108-15,39 5 26 0,-39 0-34 16,31 1 21-16,-31-6 5 0,31 2-169 16,-31-6-211-16,29-1-250 0,-29-5-222 0</inkml:trace>
  <inkml:trace contextRef="#ctx0" brushRef="#br0" timeOffset="-207637.66">22814 11787 2960 0,'0'0'58'0,"-31"0"-41"0,19 0-1 0,-8 36-5 16,6-36-72-16,2 43 20 0,12-18-425 15,0-25-254-15,0 38-364 0</inkml:trace>
  <inkml:trace contextRef="#ctx0" brushRef="#br0" timeOffset="-207236.17">23207 11659 2096 0,'0'33'261'0,"0"-33"-111"0,-31 54 24 16,31-17-61-16,0 3-78 0,0 5-17 16,0 3-18-16,0 0 15 0,0 0-78 15,0-3 111-15,0-5-81 0,0 0 52 0,0-8-5 16,0 2-42-16,0-3-301 15,0-7-267-15,0 0-202 0,26-5 87 16</inkml:trace>
  <inkml:trace contextRef="#ctx0" brushRef="#br0" timeOffset="-207054.06">23101 12060 1415 0,'0'0'266'0,"0"-16"76"0,39 4-170 15,-39-2-36-15,33-3-25 0,-33-4-2 16,39-5-20-16,-15-5-73 0,3-3-68 16,-3-4 85-16,-5 1-66 0,3 1 30 15,-8 4-73-15,1 5-112 0,-6 4-254 16,-9 6-140-16,0 5-108 0</inkml:trace>
  <inkml:trace contextRef="#ctx0" brushRef="#br0" timeOffset="-206856.45">23251 11874 1415 0,'0'26'321'0,"0"2"-61"0,50 1-77 16,-50 0-204-16,41-6 63 0,-41 3-21 15,58 0-86-15,-31-1 147 0,-27 1-143 16,43-1 61-16,-43 0-229 0,31 1-166 15,-31 3-118-15,22-4 38 0</inkml:trace>
  <inkml:trace contextRef="#ctx0" brushRef="#br0" timeOffset="-206605.5">23453 12235 1380 0,'48'0'390'0,"-48"-18"-166"15,39 18-27-15,-39-31-82 0,46 10 59 16,-46-7 26-16,38-3-59 0,-38-2-39 15,32 1 42-15,-32 1-16 0,0 7-100 16,0 2-28-16,0 4-15 0,0 9 15 16,-44 9 0-16,44 0-37 0,-41 0 57 15,41 42-47-15,-48-14 42 0,48 1-53 16,-34 12 32-16,34-1 23 0,0-2 14 16,0 4-63-16,0-3 42 0,0-2 10 15,49-7-46-15,-49-8 24 0,65-6 34 0,-29-5-32 16,2-11-209-16,-1 0-86 0,-4 0-156 15,1 0-97-15,-5-43-162 0,-2 14 64 16</inkml:trace>
  <inkml:trace contextRef="#ctx0" brushRef="#br0" timeOffset="-206390.56">23854 11617 1675 0,'0'0'147'0,"-22"0"24"16,22 0-19-16,0 50-127 0,0-14 100 0,0 7-122 16,0 8 74-16,0 6-114 0,0-1 58 15,0 1 73-15,36-1-75 16,-36-2-90-16,0-8 71 0,31-4 12 0,-31-10-305 16,24-5-138-16,-24-10-45 0,29-6 4 15,-29-5-22-15</inkml:trace>
  <inkml:trace contextRef="#ctx0" brushRef="#br0" timeOffset="-206255.11">24037 12083 1661 0,'0'0'374'15,"0"40"-124"-15,34-6-147 0,-34 3-47 16,0 4-20-16,38 3-88 0,-38-2 70 16,27-3-53-16,-27-5 84 0,0-1-88 0,26-16-266 15,-26-17-397-15,17 0-10 16,-17 0 89-16</inkml:trace>
  <inkml:trace contextRef="#ctx0" brushRef="#br0" timeOffset="-206149.78">24162 11847 1875 0,'0'-21'117'0,"0"12"-74"16,0 9-43-16,0 0-43 0,0 0 43 16,0 0-1-16,0 32-539 0,0-32 26 15,0 0 45-15</inkml:trace>
  <inkml:trace contextRef="#ctx0" brushRef="#br0" timeOffset="-205940.18">24379 11721 1577 0,'8'45'393'0,"1"4"-140"0,-2 7-134 15,3 6-131-15,0 2 66 0,-3-1-88 0,5 0 86 16,-2-6-53-16,-1-4-71 0,3-7-98 16,-2-13-275-16,0-6-113 15,-3-8-21-15</inkml:trace>
  <inkml:trace contextRef="#ctx0" brushRef="#br0" timeOffset="-205535.17">24343 12053 1686 0,'0'11'26'0,"0"-4"88"15,0 2-89-15,0-6 23 0,31-3 23 16,-31 0-71-16,29 0 0 0,-29 0 43 16,41 0-86-16,-14-26 87 0,2 26 42 15,2 0-63-15,-4-32-3 0,-6 32 21 16,-1-24-41-16,-3 24-40 0,-8 0-134 16,-2 0-335-16,-4-15-264 0</inkml:trace>
  <inkml:trace contextRef="#ctx0" brushRef="#br0" timeOffset="-205057.15">24437 11489 944 0,'0'29'192'0,"0"-29"44"15,0 30 29-15,24-30-28 0,-24 42 93 16,0-13-157-16,0 6 47 0,27 7-56 15,-27 5-94-15,26 8-40 0,-9 3 97 16,0 3 26-16,2-3-84 0,-7 0 29 16,3-1-64-16,-3-8-20 0,-2-6-44 15,-3-11 54-15,-5-6-32 0,5-11 29 16,-2-3-44-16,-2-9 23 0,-1-3-8 16,1 0 32-16,-1-34-46 0,3 34-51 15,2-47 106-15,-2 22-57 0,0-6-59 16,4 3-10-16,3 3 17 0,-2 2 65 15,2 6 45-15,-2 17-29 0,2 0-22 16,-3 0 23-16,1 0 32 0,2 0-76 16,-5 54 32-16,1-25-141 0,-1-3-153 15,-2 2-78-15,-3-6-276 0,0-3 33 0,-2-19-50 16</inkml:trace>
  <inkml:trace contextRef="#ctx0" brushRef="#br0" timeOffset="-204807.25">24835 12128 1896 0,'24'-12'230'0,"-24"6"-105"15,0 6-144-15,0 0-1 0,0 0 20 16,0 0-20-16,0 29 82 0,0-29-20 16,0 32-22-16,0-6-76 0,0-4 134 15,0 3-135-15,44-5 118 0,-44 1-60 16,36-21 1-16,-36 22 0 0,38-22 18 15,-38 0 91-15,39 0-126 0,-39 0 35 16,22-35-20-16,-22 35-20 0,0-50 51 0,0 22-12 16,0 0-21-16,-46 2-58 0,46 7-100 15,-51-3-160-15,51 22-17 0,-50-21-209 16,50 21-54-16</inkml:trace>
  <inkml:trace contextRef="#ctx0" brushRef="#br0" timeOffset="-204291.12">25356 12048 1782 0,'0'0'111'0,"0"27"-31"0,0-27-7 16,-43 0-26-16,43 22-26 0,0-22 0 15,-41 15-42-15,41-15 90 0,-22 21 64 16,22-21-24-16,0 22-18 0,-22-5-36 16,22 4-42-16,0-4 27 0,0 7-33 15,0 0 52-15,0-2-127 0,44 2 84 16,-44-3 52-16,41-10-50 0,-41-5-71 15,50-2 84-15,-23-4-27 0,-6 0 101 16,-21-45-17-16,32 45 33 0,-32-55-57 16,0 25-70-16,0 2-6 0,0 4 30 15,-44-1-18-15,44 3 0 0,-48 22-93 0,48-25-192 16,-48 25-53-16,48-14-242 0,-41 14-384 16</inkml:trace>
  <inkml:trace contextRef="#ctx0" brushRef="#br0" timeOffset="-203907.52">25708 11542 2238 0,'15'36'250'0,"1"3"-36"16,-1 6-59-16,-3 7-24 0,2 5-19 0,-4 5-61 15,5 2 22-15,-1 1-82 0,-4-4 24 16,4-4-30-16,-4-1 15 0,7-4 18 16,0-4-18-16,2-4 10 0,3-9-26 15,-3-8-2-15,3-3 48 0,-3-7-17 16,-2-11 20-16,-8-6-18 0,-4 0-41 16,-5-37 19-16,0 9 37 0,0-5-78 15,0-1 48-15,-60-1 25 0,60 3-34 16,-48 8-42-16,48 24 76 0,-61-23-15 15,32 23-55-15,3 0 71 0,-1 42 78 16,6-13 24-16,-1 9-45 0,22 1-47 16,-22 2 39-16,22 2-31 0,0-6-35 15,0-3-18-15,0-8 0 0,68-10 22 16,-34-16-79-16,7 0-424 0,4 0-228 16,1-38-466-16</inkml:trace>
  <inkml:trace contextRef="#ctx0" brushRef="#br0" timeOffset="-203238.76">26526 12049 1595 0,'0'34'255'16,"0"-34"-49"-16,0 36 20 0,41-15-135 15,-41 5 169-15,38 4-117 0,-38 3 76 16,48 2-72-16,-48 1 8 0,34 0-11 16,-34-1-60-16,0-2 11 0,22-9-62 15,-22-9-46-15,0-3 0 0,0-12-11 16,0 0 30-16,0 0-14 0,0-52 8 16,0 21-13-16,-36-4 40 0,36 1-35 15,0-7-11-15,0 3-1 0,0 8-157 0,0 5-195 16,0 7-110-16,0 3-278 15,38 15-360-15</inkml:trace>
  <inkml:trace contextRef="#ctx0" brushRef="#br0" timeOffset="-202958">27092 12061 2628 0,'0'37'140'0,"0"-37"100"15,0 25-154-15,-60-25-27 0,60 26-112 0,-41-26 58 16,41 29 22-16,-41-14-22 0,41 2-53 15,0-5 48-15,0 5-93 0,0-3-72 16,0-2-26-16,0-4 38 0,41-2-52 16,-41-6 160-16,46 0 43 0,-46 0-38 15,38-30 19-15,-38 30 84 0,32-32 83 16,-32 32-78-16,0-27-63 0,0 27 11 16,0-23-52-16,0 23 53 0,0 0-34 0,0 0 1 15,0 0 52-15,0 0-14 16,36 0-42-16,-36 33-196 0,0-33-131 15,43 0-134-15,-43 23 181 0,29-23 110 16,-29 0 90-16,22 0-46 0,-22 0 17 16,19 0-34-16,-19-30-13 0,0 30 1 0</inkml:trace>
  <inkml:trace contextRef="#ctx0" brushRef="#br0" timeOffset="-202774.44">27331 11648 2445 0,'3'-23'261'0,"4"12"-86"15,-5 11 22-15,1 0-70 0,4 47-6 16,-7-11 47-16,5 10-36 0,-1 8-130 16,6 5 56-16,2 5 60 0,-5 6-37 15,8 4-58-15,-1-2-26 0,-4 2-7 16,2-4 10-16,3-7-4 0,-3-6-394 16,2-6-312-16,-7-14-205 0,8-13-346 15</inkml:trace>
  <inkml:trace contextRef="#ctx0" brushRef="#br0" timeOffset="-202606.95">27068 12080 2192 0,'0'-7'283'0,"0"-1"12"16,0 3-153-16,44-1-124 0,-44 4-8 15,36-3-10-15,-36 5-22 0,53-1 64 16,-17-1-23-16,-2 1-54 0,7-1-149 0,5 1-233 15,-8-2-165-15,8 2-189 0,-5-3 146 16</inkml:trace>
  <inkml:trace contextRef="#ctx0" brushRef="#br0" timeOffset="-202425.29">27676 12057 2330 0,'7'47'226'0,"3"-18"12"0,-3 5-120 16,3-1-13-16,-1 1-105 0,1-9-42 15,7 1 67-15,-7-5-8 0,-6-9-91 16,8-12-17-16,-2 0-45 0,-3 0-5 15,-2 0 115-15,-5-51 10 0,0 25 68 16,0-4-68-16,0-1 3 0,0-1-7 16,-38 7 53-16,38 0-37 0,0 4 2 15,0 5-160-15,0 2-68 0,0 14-449 0,0-18-95 16</inkml:trace>
  <inkml:trace contextRef="#ctx0" brushRef="#br0" timeOffset="-202170.27">28125 12066 1825 0,'4'17'339'15,"6"-17"-24"-15,-5 27-85 0,0-11 26 16,-5 2-31-16,0 7-76 0,0 5-83 16,0 6-60-16,0 1 17 0,0-2-23 15,0-1 0-15,53 0 21 0,-53-5-50 16,58-6 50-16,-22-11 8 0,-5-8-22 15,5-4 27-15,-9 0-34 0,-5-33 30 16,-22 5 71-16,26-4-77 0,-26-4-29 0,0 1 20 16,0 0-20-16,-58 5-42 0,58 4-200 15,-63 5-188-15,22 21-123 0,3-18-581 16</inkml:trace>
  <inkml:trace contextRef="#ctx0" brushRef="#br0" timeOffset="-200757.46">22701 13271 1138 0,'-12'-10'306'0,"2"2"29"15,0 2-122-15,1 2-65 16,2 2 0-16,-1 2 149 0,1 0-84 16,2 0 26-16,3 42-13 0,2-42-21 0,0 55-42 15,-5-16-67-15,0 2-19 0,0 5-41 16,3 5-43-16,-5 5 28 16,2 2-39-16,-2-3 13 0,4 2-50 0,1-10-293 15,-1-7-138-15,3-13-64 0,0-10-344 16,0-17-181-16</inkml:trace>
  <inkml:trace contextRef="#ctx0" brushRef="#br0" timeOffset="-200342.14">22503 13202 1560 0,'-10'0'67'0,"10"0"181"15,0 0-90-15,0 0-116 0,0 0-19 0,53 0 62 16,-53 0-81-16,56 23 102 0,-20-23-26 16,-5 0-52-16,6 0 119 15,-6 0-43-15,-2 0 3 0,-7 16-23 0,-8-16-49 16,-14 21-48-16,17-5 30 0,-17 4 3 16,0 3-61-16,0 2 107 0,-43 1-19 15,43-1-36-15,-41 0 0 0,41-4-32 16,-44-5 28-16,44-3-71 0,-36-5 28 15,36-8-27-15,-24 0 84 0,24 0-59 16,0 0 55-16,0 0-13 0,0 0 29 16,48 0-76-16,-48 0 91 0,70 0-40 15,-22 34-47-15,0-34 66 0,1 52-32 16,1-18 121-16,-4 1 93 0,-10-1 137 16,-7 3-82-16,-9-4-60 0,-20 3-18 15,0-2-114-15,0-1-62 0,-44 0-31 16,3-7 21-16,-9-1-21 0,-8-10-8 0,0-8-122 15,-3-3-268-15,1-4-140 0,2 0-137 16,8-54-493-16,13 24 24 16</inkml:trace>
  <inkml:trace contextRef="#ctx0" brushRef="#br0" timeOffset="-199708.58">23569 13706 1332 0,'0'0'236'0,"0"-15"44"0,-39 15-25 0,39 0-146 16,0-9-18-16,0 9 95 0,-31 0-21 16,31 0 42-16,-31 0-130 0,9 0 14 15,-2 0-75-15,-8 37-23 0,4-37 19 16,-1 51-1-16,2-23-27 0,3 0 9 15,2 4-3-15,10-3 10 0,10 0-23 16,2-4 85-16,0-5-67 0,43-9-6 16,-43-11 6-16,68 0-38 0,-27 0 92 15,0 0-64-15,2-38-29 0,-2 38 88 0,-5-54-60 16,-4 24 32-16,-11 4-28 0,-21 3 39 16,27 2-65-16,-27 21 76 15,0 0-22-15,0 0-37 0,0 0-12 0,0 0 44 16,0 46 16-16,0-18-32 0,0 5 15 15,0-5-51-15,38-2 57 0,-38-1-82 16,0-2-137-16,34-23-57 0,-34 18-85 16,24-18-207-16,-24 0-225 0</inkml:trace>
  <inkml:trace contextRef="#ctx0" brushRef="#br0" timeOffset="-199524.55">23950 13626 2053 0,'0'62'82'0,"0"-23"37"15,0 2-78-15,0-2 52 0,0 1-74 16,36-5-70-16,-36-9 65 0,44-2-30 0,-44-24 48 16,48 20-267-16,-19-20-321 0,-3 0-240 15,3 0 43-15</inkml:trace>
  <inkml:trace contextRef="#ctx0" brushRef="#br0" timeOffset="-199359.17">24399 13462 2451 0,'-46'30'325'16,"46"14"67"-16,0 15-72 0,-36 15-99 16,36 10-186-16,0 11 4 0,-27 5-28 15,27 6-34-15,0-1 46 16,0-12-34-16,0-4-5 0,0-16-132 0,0-14-139 15,0-17-92-15,0-18-176 0,0-24-358 16,34 0-142-16</inkml:trace>
  <inkml:trace contextRef="#ctx0" brushRef="#br0" timeOffset="-199009.03">24536 13811 1028 0,'39'0'210'16,"-39"0"-54"-16,41 0-10 0,-41-42 49 15,36 13-53-15,-36-3 202 0,26 2 93 16,-26 3-63-16,0 2-164 0,0 5-168 0,0 20 28 15,0 0-3-15,0 0-7 16,-46 0-25-16,46 0 43 0,-41 46-64 16,41-20-1-16,-31 7-11 0,31 2 11 0,0 3-34 15,0 0 46-15,0-1-15 0,0-1-27 16,0-1 29-16,44-1-55 0,-44-7 2 16,50-2-319-16,-50-9-58 15,58-3-147-15,-27-8-300 0,1-5-72 0</inkml:trace>
  <inkml:trace contextRef="#ctx0" brushRef="#br0" timeOffset="-198775.56">25021 13654 2316 0,'0'0'133'0,"0"0"-100"0,0 0 43 16,-39 0-34-16,39 0 5 0,0 0-91 0,-46 0 70 16,46 0-76-16,0 0 50 15,0 23 18-15,0-23 0 0,0 0-33 16,0 25 21-16,0-25 12 0,49 20-61 0,-49-20 78 15,57 19-26-15,-25-8 90 0,-1 1 150 16,3 2 14-16,-10 2-29 0,-2 6 4 16,-22 3-70-16,17 4-59 0,-17 4-43 15,0 4-63-15,-46 1-3 0,46-4 15 16,-65-5-45-16,21-5-132 0,6-7-260 16,-3-8-222-16,2-9-54 0,5 0-542 15</inkml:trace>
  <inkml:trace contextRef="#ctx0" brushRef="#br0" timeOffset="-198326.07">26364 13545 2191 0,'0'0'165'16,"0"-10"-66"-16,0 10 14 0,0 0-29 0,0 0 108 16,0 0 68-16,0 30 37 15,0-30-22-15,0 48-7 0,0-9-43 16,0 7-118-16,0 4-67 0,0 4-32 0,0-3-8 15,0-3-18-15,0-3-52 0,0-8-284 16,0-17-186-16,0-4-78 0,0-16-423 16,0 0-96-16</inkml:trace>
  <inkml:trace contextRef="#ctx0" brushRef="#br0" timeOffset="-198126.46">26306 13391 1877 0,'0'-9'421'0,"0"-4"-93"0,39 5-66 16,-39-1-154-16,43 1 46 0,-11-2-58 15,1-2-105-15,11 1 11 0,4 0-16 16,0 1 14-16,5 2 14 0,0 1-74 16,3-2-196-16,-8 5-118 0,-7 0-35 15,-10 4 48-15,-4 0-156 0,-10 0-49 16,-12 0 100-16</inkml:trace>
  <inkml:trace contextRef="#ctx0" brushRef="#br0" timeOffset="-197989.34">26316 13543 2390 0,'0'9'355'0,"0"-2"-68"0,0 0-25 16,0-2-136-16,60 0-78 15,-60-5-28-15,60 0-46 0,-19 0 39 0,0 0-40 16,3 0-158-16,4 0-326 0,3 0-271 15,-1-24-419-15</inkml:trace>
  <inkml:trace contextRef="#ctx0" brushRef="#br0" timeOffset="-197675.33">27054 13651 2782 0,'0'14'224'0,"-46"3"51"0,46 1-74 15,-56 1-99-15,32 3-28 0,-2 0-87 16,-1 5 48-16,27-1-57 0,-26 3 19 16,26-2 16-16,0 1-38 0,0-2 7 15,0 0 5-15,0-6 11 0,46-8 4 16,-46-2-84-16,43-10-63 0,-43 0 60 16,53 0-12-16,-53-43 57 0,39 15 35 0,-39-1 36 15,29 0-57-15,-29 0 57 16,14 0-62-16,-14 4 12 0,0 4 50 0,0 21 6 15,0-21 6-15,12 21 2 0,-12 0-39 16,7 0-45-16,1 33 63 0,-1-33-30 16,2 38-222-16,4-13-142 0,1 0-10 15,0-3-201-15,3-22-118 0,3 22 236 16,4-22 82-16</inkml:trace>
  <inkml:trace contextRef="#ctx0" brushRef="#br0" timeOffset="-197506.26">27452 13782 1548 0,'9'-35'242'0,"-1"35"-59"15,-4-24 23-15,-4 24-26 0,0-12-116 16,0 12 34-16,0 0-131 0,-53 0 47 16,53 0 63-16,-31 41-28 0,31-41-19 15,-29 45-27-15,29-17 52 0,0 0-81 0,0 1 45 16,0 1-49-16,0-3 75 0,51-8-53 16,-51-4-10-16,58-2 18 0,-17-13-79 15,-3 0-142-15,1 0-163 0,-1 0-129 16,-1 0-59-16,-4-47 20 0</inkml:trace>
  <inkml:trace contextRef="#ctx0" brushRef="#br0" timeOffset="-197338.15">27941 13258 2313 0,'15'-21'467'0,"-6"16"-148"0,-1 5-116 0,-8 40 22 16,0-1-30-16,0 11-46 15,0 7-54-15,0 5-37 0,0 11-25 16,0-1-13-16,0 1-28 0,0-2 17 0,0-4-18 15,0-5 0-15,0-5-135 0,50-9-338 16,-50-9-96-16,0-8-126 16,32-8-524-16</inkml:trace>
  <inkml:trace contextRef="#ctx0" brushRef="#br0" timeOffset="-197203.41">27695 13746 2519 0,'0'0'200'15,"0"-16"-50"-15,51 10-125 0,-51 6-46 16,51 0 30-16,-18 0-166 0,4 0-190 16,6 0-107-16,8 0-261 0,-6 0 68 0</inkml:trace>
  <inkml:trace contextRef="#ctx0" brushRef="#br0" timeOffset="-197023.53">28276 13719 2110 0,'0'0'125'16,"0"0"111"-16,0 33 1 0,-36-33-138 15,36 41-95-15,0-18-8 16,0 4 45-16,0 0-69 0,0-4 28 0,41-1 16 16,-41-4 8-16,58-4-52 0,-24-14 20 15,5 13 64-15,-8-13-68 0,5 0 28 16,-5 0-52-16,-9-30 76 0,-22 30-189 16,22-35-84-16,-22 35-123 0,0-37-368 15,0 15-117-15</inkml:trace>
  <inkml:trace contextRef="#ctx0" brushRef="#br0" timeOffset="-196726.32">28563 13660 1150 0,'0'0'228'0,"37"0"5"16,-37 0 56-16,14 0-79 0,-14 0-89 15,0 0-24-15,0 0-90 0,0 0 65 16,0 0-55-16,0 29-33 0,0-29 34 15,0 0 5-15,0 29-42 0,0-29 62 16,0 24 81-16,0-24 25 0,48 26-2 16,-48-10-23-16,44-2 31 0,-44 6 58 15,58 1-4-15,-22 8 38 0,-5 1 32 16,1 4 2-16,-13 2 34 0,3-1-25 16,-22 3 0-16,16-3-121 0,-16 0-146 15,0-3-65-15,0-9 9 0,-57-2-114 16,57-10-182-16,-58-2-84 0,17-5 22 15,7-4-72-15,-2 0-109 0,7 0-89 16,5 0-325-16,4 0-272 0</inkml:trace>
  <inkml:trace contextRef="#ctx0" brushRef="#br0" timeOffset="-186412.36">20142 11996 1168 0,'-17'13'19'15,"-5"4"-15"-15,6 0 114 0,-1-3-41 16,2-2 112-16,6-3-116 0,-4 0-27 16,9-4-132-16,-4-3 199 0,8-2 114 15,0 0-29-15,0 0-193 0,0 0 118 16,0 0-99-16,0-24 61 0,46 24-32 16,-46 0 43-16,39-33-53 0,-39 33-30 15,53-29 68-15,-17 8-48 0,10-2 86 16,5-6 41-16,6-6-10 0,11-3-62 0,14-9-32 15,7-11-34-15,8-9 59 0,16-9-112 16,0-9 49-16,13-12-17 16,-1-5 10-16,3-5 14 0,-3-2-49 0,1-4 25 15,-3 4 0-15,-7 2-10 0,-6 5 9 16,-8 11-9-16,-6 7-7 0,-7 11 32 16,-11 9-16-16,-13 10 16 0,-10 13-25 15,-2 12 9-15,-19 6-9 16,-3 5 50-16,-11 8-25 0,-8 3 83 0,2 2-91 15,-7 5 9-15,-2-3 3 0,-2 3-27 16,-3 0 28-16,0 0-42 0,0-3 21 16,0 3-15-16,0-2 37 0,0 0-36 15,0 1 6-15,0 0 1 0,0 1 42 16,0 0-63-16,0 0 35 0,0 0-22 16,0 0 8-16,0 0-23 0,0 0-80 15,0 0 44-15,0 0-71 0,0 0-1 16,0 0 25-16,0 0-1 0,0 0 37 15,0 0-13-15,0 0-7 0,0 0-54 16,0 0 39-16,0 0-19 0,31 0 107 0,-31 0-21 16,0 20-1-16,29-20 112 15,-29 0-65-15,0 0-22 0,0 0 89 0,0 0 19 16,0 0-1-16,0 0-36 0,0 0 58 16,0 0-60-16,-39 0-32 15,39-23-29-15,-29 23 46 0,29 0-14 0,-29 0-32 16,29 0-29-16,-19 0 78 0,19 0-72 15,-22 0 36-15,22-16-26 0,-14 16-38 16,14 0 38-16,-14 0 42 0,9-13-38 16,0 8 24-16,2 0-22 0,-4 0 22 15,7 3-18-15,-2-2 57 0,2 2-6 16,-3 0-35-16,1 0 22 0,-5 2 23 16,7 0-60-16,-5 0 52 0,0 0-74 15,-2 0 74-15,2 0-45 0,-2 0 127 16,2 0-49-16,-5 0 18 0,1 0-61 15,4 0 73-15,-7 0-11 0,2 0 66 16,-4 0-26-16,4 0-60 0,-2 0-30 16,7 0-46-16,-2 0 37 0,2 0-45 15,5 0-7-15,0 0-26 0,0 0 57 16,0 0-9-16,0 0 15 0,0 0 1 16,0 0-32-16,0-28-8 0,46 28 56 15,-46-19-40-15,34 19-16 0,-34-20 48 16,48 20-50-16,-22-15 43 0,-1 15 30 15,-1 0-71-15,2 0 41 0,1 0 5 16,-8 45-30-16,0-45 47 0,-4 56 22 16,-6-21 14-16,-1 1-29 0,-6 4-29 15,-2-2 11-15,0-2-56 0,0-4 13 16,0-6-109-16,0-11-223 0,-38 0-116 0,38-15-171 16,0 0-471-16</inkml:trace>
  <inkml:trace contextRef="#ctx0" brushRef="#br0" timeOffset="-184929.25">23328 8963 1227 0,'0'-16'327'0,"0"4"-94"16,-51-2 76-16,51 6-195 0,-43 1 42 15,43 2-131-15,-41 5 21 0,12 0 121 16,2 0-81-16,-9 31 59 0,2-31-84 15,-2 49-26-15,2-17-52 0,1 4 21 16,-1 2 21-16,10-6-42 0,2-2 17 16,8-3 29-16,6-4-48 0,8-5 41 15,0-18-37-15,41 22-14 0,-41-22 88 16,87 13-74-16,-29-2 39 0,12 4-46 16,5 2 30-16,-3 7 53 0,-2 9 162 15,-7 2-65-15,-10 10 12 0,-15 5-3 16,-16 2-59-16,-22 3-84 0,0-4-5 15,0 5-13-15,-67-3-9 0,11-8 22 0,-4-7-38 16,-10-9 0-16,-2-9 19 0,4-9-42 16,3-7-201-16,9-4-50 0,11 0-94 15,8 0-123-15,16-43-193 0,21 43-145 16,0-36 97-16</inkml:trace>
  <inkml:trace contextRef="#ctx0" brushRef="#br0" timeOffset="-184597.19">23521 9694 1022 0,'0'0'173'0,"0"0"-33"15,0 0 42-15,0 0-110 0,62 0 18 16,-62 0 82-16,63-43 33 0,-24 16-183 15,-3-3 162-15,-5-8-119 0,-4-7 9 16,-27 5 80-16,24 2-130 0,-24 2-52 16,0 2 104-16,0 6-87 0,-44 8 23 15,44 20 7-15,-62 0-16 0,62 0 19 16,-63 0-3-16,32 42 6 0,4-12 1 16,27 11 31-16,-41 10 54 0,41-1-53 15,0 6-41-15,0 2 11 0,0-1-22 0,0-2 5 16,0-3-71-16,51-7 78 0,-51-13-154 15,70-6-223-15,-32-10-234 16,8-16-237-16,0 0 152 0</inkml:trace>
  <inkml:trace contextRef="#ctx0" brushRef="#br0" timeOffset="-184280.04">23962 9438 1900 0,'0'30'367'0,"0"-30"-94"16,0 48-19-16,0-18-179 15,0 3-59-15,0-4-11 0,0 3 19 16,0-5-24-16,0-8-49 0,0-19 82 0,0 17-49 16,0-17 23-16,46 0-7 0,-46-40-41 15,0 12 66-15,43-3-42 0,-43-5 41 16,34 1-81-16,-34-3 12 0,39 7 24 15,-18 4 59-15,-4 6-59 0,5 4 25 16,0 17 45-16,-8 0 42 0,-2 0 136 16,-2 32 6-16,-5-2-60 0,-5 10-74 15,0 3-83-15,0 7-3 0,0-2-13 16,-44 3-13-16,44-5-3 0,0-7-256 16,-38-10-129-16,38-7-137 0,0-22-290 0,0 0-107 15</inkml:trace>
  <inkml:trace contextRef="#ctx0" brushRef="#br0" timeOffset="-183979.66">24538 9303 2076 0,'0'-2'241'0,"0"2"-216"16,0 0 131-16,-45 0-100 0,45 0-69 15,-44 0 26-15,44 28-2 0,-46-28-8 16,46 26 12-16,-43-26-1 0,43 31-41 15,-24-31 19-15,24 30 37 0,0-30-76 16,0 28 62-16,0-28-17 0,0 17 13 16,0-8-101-16,55-1 33 0,-55 1 55 15,49-1-31-15,-49 1 68 0,48-2-31 16,-48 6 49-16,36 3 39 0,-36 6 207 16,22 2-85-16,-22 3 74 0,0 3-114 15,0 6-56-15,0 1-90 0,-56-4-11 16,56-4-46-16,-50-6 34 0,50-5-66 15,-51-7-314-15,51-11-66 0,-36 0-133 16,36 0-509-16</inkml:trace>
  <inkml:trace contextRef="#ctx0" brushRef="#br0" timeOffset="-183830.91">24707 9352 2540 0,'15'52'228'0,"-3"-14"-1"16,0 3-16-16,-5 5-11 0,-2 5-130 15,0 1-84-15,-3 2 7 0,-2-7-133 16,7-9-264-16,1-8-40 0,-6-9-196 16,8-11-160-16,-6-10 50 0</inkml:trace>
  <inkml:trace contextRef="#ctx0" brushRef="#br0" timeOffset="-183708.73">24777 9020 2582 0,'0'-20'223'15,"0"5"-99"-15,0 15-79 0,0 0-45 0,-38 0-45 16,38 43 59-16,0-43-224 0,0 44-237 16,-39-44-222-16,39 36-251 15</inkml:trace>
  <inkml:trace contextRef="#ctx0" brushRef="#br0" timeOffset="-182646.52">25098 8660 1262 0,'0'-4'286'0,"0"-3"-41"16,0 3-90-16,0 4 51 0,0-3 56 15,0 3-81-15,0 0-35 0,0 0 18 16,0 41-10-16,0-11 15 0,0 8 19 15,0 13-16-15,0 12-28 0,0 10-87 16,0 4-52-16,0 8 50 0,0-3-49 16,0 3 41-16,0-10-85 0,0-7 70 15,0-14-54-15,0-12 6 0,0-9 0 16,0-15-10-16,0-7 47 0,0-10-51 16,0-1 34-16,0 0-8 0,0-35-9 15,0 35-5-15,0-46-49 0,36 13 2 16,-36 3-11-16,29-5 68 0,-29 3-7 15,41 5-7-15,-14 3 7 0,-3 7 44 0,2 17-51 16,1 0 52-16,-1 0-46 0,1 29 46 16,-8-29-50-16,-7 55 26 0,0-19 32 15,-9-2-61-15,-1 1 18 0,-2-4 20 16,0-6-30-16,0-2 30 0,-43-3-140 16,43-6-256-16,-37-14-10 0,37 11-130 15,-43-11-415-15,43 0 39 0</inkml:trace>
  <inkml:trace contextRef="#ctx0" brushRef="#br0" timeOffset="-182481.66">25616 9283 2597 0,'17'63'282'0,"5"-24"-128"15,-12 4-87-15,-3-1-78 0,-2-1-6 0,-3-1 1 16,3-5-188-16,-3-6-195 0,-2-10-132 15,5-19-351-15,-2 0 177 16</inkml:trace>
  <inkml:trace contextRef="#ctx0" brushRef="#br0" timeOffset="-182372.28">25708 9138 2578 0,'-38'-12'124'0,"38"5"-58"15,-29 7-117-15,29 0 32 16,0 0 8-16,-27 0-315 0,27 0-455 0,0 0-213 15</inkml:trace>
  <inkml:trace contextRef="#ctx0" brushRef="#br0" timeOffset="-182013.8">25891 8696 1750 0,'5'0'72'0,"-2"33"54"16,-1-33-17-16,8 52 16 0,-3-22-43 16,3 8 105-16,4 7 60 0,0 4-25 0,6 10-37 15,1 4 4-15,-1 0-134 0,-6 7-42 16,1 4 2-16,-1-9-15 16,1-1-6-16,-1-4-15 0,-2-14-77 15,5-3-222-15,0-12 56 0,5-6-82 16,4-13-99-16,1-9-101 0,4-3 79 0,-2 0 89 15,-5-41 221-15,0 41 155 0,-2-58 136 16,-5 29 193-16,-10-3 207 0,-2 4 67 16,-5 5-159-16,0 23-171 0,0-29-118 15,0 29-22-15,0 0-4 0,0 0-112 16,0 35 22-16,0-35-58 0,0 56 37 16,0-27-53-16,0 5-93 0,0-6-264 15,0-6-239-15,0-22-363 0</inkml:trace>
  <inkml:trace contextRef="#ctx0" brushRef="#br0" timeOffset="-181897.44">26400 8949 2378 0,'0'-14'-51'0,"0"14"49"16,0 0-1-16,0 0-205 0,0 0-467 15,0 40-68-15</inkml:trace>
  <inkml:trace contextRef="#ctx0" brushRef="#br0" timeOffset="-181547.75">26750 8707 1776 0,'10'51'366'15,"6"5"-88"-15,4 12-33 0,-3 0 45 16,2 8-145-16,-2 3-96 0,0-7-43 16,0-3 29-16,-3-4-92 0,3-8 18 15,-7-15-59-15,2-10-58 0,-5-14-84 16,0-18-87-16,-2 0 216 0,-5 0-37 0,0-45 105 16,0 45 86-16,0-58 41 0,-48 30 22 15,48 28 111-15,-58-35-89 0,26 35-56 16,1 0 5-16,2 0-7 15,0 31 64-15,5 2-100 0,0 2 10 0,7 3-62 16,17-2 39-16,-26 4-21 0,26-3 28 16,0-7-22-16,0-4-33 0,0-5 27 15,0-7-40-15,0-14-116 16,43 0-229-16,-43 0-101 0,43 0-271 0,-11 0 79 16</inkml:trace>
  <inkml:trace contextRef="#ctx0" brushRef="#br0" timeOffset="-181261.81">27148 9262 2407 0,'0'-4'265'0,"0"4"-71"0,0 0 7 15,-46 34-38-15,46-34-39 0,0 50-89 16,-36-21-20-16,36 4-30 16,0 0-8-16,0-8 16 0,0 0-190 0,0-5-5 15,0-5 2-15,46-15-30 0,-46 0 101 16,50 0 61-16,-50 0 48 0,49-32 60 15,-49 32-56-15,36-39 17 0,-36 14 62 16,24 25 19-16,-24-45-117 0,0 25 33 16,19 2 2-16,-19 18-37 0,0-25 96 15,10 25-92-15,-8 0 94 0,5 0-78 16,5 0 37-16,-7 35-20 0,5-35 0 16,7 41-17-16,-5-41-56 0,-2 43-198 15,4-43-160-15,0 21 19 0,-1-21-36 16,1 0 14-16</inkml:trace>
  <inkml:trace contextRef="#ctx0" brushRef="#br0" timeOffset="-180930.92">27625 8766 2787 0,'10'-2'309'0,"4"2"-80"15,-1 40-46-15,-6 5-6 0,0 8-61 16,5 12-26-16,3 4 31 0,6 3-86 15,1 2-11-15,-5 0-35 0,7-5 23 16,2-7-23-16,1-5-11 0,0-7 25 16,-6-10-47-16,1-7-60 0,2-13-42 15,-2-6-34-15,-3-14 31 0,-2 0 70 16,-5 0 43-16,-7-34-22 0,-5 6 74 0,0-1-3 16,0-2 12-16,-48 2-19 0,48 7 1 15,-63 22-2-15,22-18-7 0,2 18 102 16,-2 0 61-16,-2 43-5 0,9-11-56 15,5 7-45-15,10 4-52 0,19-2 1 16,0 0 14-16,0-4-46 0,0-10 53 16,41-7-50-16,0-20 22 0,2 0-77 15,6 0-405-15,4 0-247 0,-3-45-585 16</inkml:trace>
  <inkml:trace contextRef="#ctx0" brushRef="#br0" timeOffset="-179381.45">19515 15056 1635 0,'-19'-18'376'0,"-1"7"-137"0,6 11-120 15,4-14-75-15,1 14-4 0,1 0 48 16,1 0 10-16,2 0 17 0,5 30-45 15,0-30 41-15,0 41 47 0,0-9-28 16,53 4-14-16,-53 9-44 0,73 10-34 16,-25 8-20-16,10 4-18 0,0 5 18 15,2-6-24-15,-4 1 6 0,1-8-18 16,-8-8-7-16,-8-14 31 0,-3-5-193 16,-6-11-109-16,-13-9-48 0,0-4-23 15,-7-6-61-15,-5-2-302 0,-7 0 48 0</inkml:trace>
  <inkml:trace contextRef="#ctx0" brushRef="#br0" timeOffset="-179114.29">19517 15599 1727 0,'0'0'109'15,"0"0"23"-15,39 0-72 0,-39 43 53 16,48-43-60-16,-48 48 0 0,68-19-69 15,-30 7 65-15,6-2-81 0,2-3 34 16,2 1 86-16,0-1-20 0,0-2-50 0,0-3 69 16,-4-4-73-16,-8-5 105 15,-2-4-105-15,-8-3 114 0,-6-4 16 16,-8-6-28-16,-5 0-75 0,-5 0-36 0,3 0 0 16,-5-29 5-16,0 29-1 0,0-46-9 15,3 17 23-15,6-3-46 0,1-4-1 16,2-1 66-16,2 3-201 0,1 5-225 15,2 2-431-15,4 1-502 0</inkml:trace>
  <inkml:trace contextRef="#ctx0" brushRef="#br0" timeOffset="-174830.13">20849 15734 1425 0,'0'0'344'15,"-3"39"-104"-15,3-13 14 0,0 5-35 16,0 2-99-16,0-1 5 0,0 5-84 15,0-1 1-15,0 1 8 0,0-4-35 16,0-2-4-16,0-3-45 0,0-3 30 16,0-3-340-16,0-3-172 0,0-5-511 15</inkml:trace>
  <inkml:trace contextRef="#ctx0" brushRef="#br0" timeOffset="-174583.37">20603 15557 1633 0,'0'0'271'16,"0"24"-128"-16,0-24-26 0,53 0-56 16,-53 0-22-16,55 0-52 0,-16 0 17 15,4-27 56-15,8 27-90 0,-1-28 74 16,8 28-46-16,3-30 17 0,-6 30-113 15,-4-30-70-15,-5 30-80 0,-3-22-127 16,-12 22 113-16,-4-13-116 0,-15 13-162 16</inkml:trace>
  <inkml:trace contextRef="#ctx0" brushRef="#br0" timeOffset="-174440.72">20767 15768 2088 0,'0'12'275'0,"62"3"-22"16,-62-3-65-16,53-4-53 0,-19 0-148 16,-2-7 21-16,1-1-81 0,1 0-223 15,-5 0-321-15,-2 0-452 0</inkml:trace>
  <inkml:trace contextRef="#ctx0" brushRef="#br0" timeOffset="-174081.67">21570 15945 1580 0,'-29'28'119'0,"29"-28"83"0,-32 0-53 15,13 23-89-15,-3-23-1 0,-2 22-116 16,3-8 113-16,-1 1-93 0,5 0 74 15,7 2-17-15,3 3-3 0,7 1-18 16,0-3 1-16,0 3-1 0,41-3-38 0,-41-2 38 16,58-8-39-16,-58 0 20 15,65-8-18-15,-29 0 75 0,-4 0-37 0,-3-32-18 16,-5 32 37-16,-24-41 20 0,29 41 74 16,-29-50-21-16,0 26-31 0,0 4 35 15,0 20-60-15,0-25-36 0,0 25 13 16,0 0 4-16,0 0 31 0,-34 33-37 15,34-4-8-15,0 1-6 0,0 5 0 16,0-1-18-16,0-5-156 0,0-3-226 16,38-8-136-16,-38-18-9 0,0 0-82 15</inkml:trace>
  <inkml:trace contextRef="#ctx0" brushRef="#br0" timeOffset="-173900.9">21837 15386 2417 0,'0'69'139'0,"32"-11"-12"0,-32 11-10 0,0 8-87 15,29 0 10-15,-29 1-28 0,24 1-35 16,-24-10-43-16,26-6-230 0,-11-13-177 16,-1-11-116-16,3-11-27 0,2-11-50 15</inkml:trace>
  <inkml:trace contextRef="#ctx0" brushRef="#br0" timeOffset="-173483.32">22240 15761 2245 0,'0'0'114'16,"0"0"100"-16,0 44-91 0,0-44-26 16,-46 49-127-16,46-27 24 0,0-22-1 15,-31 38-32-15,31-38-16 0,0 20 40 16,0-20-27-16,0 0 24 0,0 0 34 15,0 11-14-15,48-11-4 0,-48 0 17 16,36 15 63-16,-36-7-79 0,37 8 32 16,-37 5 3-16,28-1-28 0,-28 6-6 15,22 1 56-15,-22-1-52 0,0 0-1 16,0-2-3-16,0-4 11 0,0-6-77 16,0-2-15-16,0-5-88 0,-43-5 27 15,43-2 152-15,0 0-12 0,0 0-11 0,0 0 28 16,0-40-43-16,46 40 76 0,-46-32 9 15,60 32-44-15,-29-40 110 0,3 21 11 16,-5-3 26-16,-5 2-69 0,-24-1-21 16,31-3 70-16,-31 5-103 0,0-5 42 15,0 3-23-15,0 5 27 0,0 3-71 16,0 4-6-16,-45 9 0 0,45 0 80 16,0 0 10-16,-34 44 12 0,34-15-31 15,0 9-58-15,0 0 5 0,0 3-27 16,48-1-10-16,-48-5-91 0,53-3-192 15,-53-11-117-15,56-21-235 0,-30 15-675 16</inkml:trace>
  <inkml:trace contextRef="#ctx0" brushRef="#br0" timeOffset="-173066.19">23832 15426 2244 0,'0'0'141'0,"-34"32"76"0,34-32 6 16,0 54-93-16,-36-18-7 0,36 5-40 15,0 8 56-15,0 3 29 0,0 8 7 16,0-1-110-16,48 8-54 0,-48-1-22 15,39-3-5-15,-39-11-165 0,36-5-147 16,-36-9 65-16,29-12 1 0,-29-14-125 0,0-12-170 16,22 0-34-16,-22-48 22 15,0 12 85-15</inkml:trace>
  <inkml:trace contextRef="#ctx0" brushRef="#br0" timeOffset="-172893.49">23858 15163 2412 0,'49'0'312'0,"-8"35"-36"0,0 3-48 0,-5 3-46 16,-2 9-61-16,-10-1-12 0,-5 1-27 15,-19 4 49-15,22-2-17 0,-22-1-37 16,0-7-68-16,0 1-2 0,-46-10-27 16,46-3-153-16,-60-3-201 0,23-10-138 15,-6-9-132-15,0-3-328 0,2-7-124 16</inkml:trace>
  <inkml:trace contextRef="#ctx0" brushRef="#br0" timeOffset="-172648.02">24208 15591 2415 0,'0'35'155'16,"17"-35"24"-16,-17 44 19 0,0-21-120 15,0 2 3-15,0-2-81 0,0 4-33 16,0-2 24-16,0 1 42 0,0-3-47 15,0-2-19-15,0 0 1 0,0-3-17 16,0-8 43-16,48-3 32 0,-48-7-37 16,48 0 50-16,-48 0-39 15,29-39-30-15,-29 39 25 0,0-54 17 0,0 25-161 16,0 0-113-16,0 2-110 0,0 2-361 16,-55-1-30-16,55 8 66 0</inkml:trace>
  <inkml:trace contextRef="#ctx0" brushRef="#br0" timeOffset="-172383.26">24510 15606 2251 0,'0'0'131'0,"0"0"14"16,0 0-33-16,0 0-87 0,0 23 13 16,0-23 3-16,-34 0-16 15,34 20-16-15,0-20-9 0,0 19-28 0,0-19 9 16,0 20 19-16,0-9 0 0,0-11 4 15,0 12 23-15,0-7-18 0,0 1-55 16,48-1-34-16,-48-3 90 0,48 5-7 16,-48 1-20-16,51 3 53 0,-27 6 60 15,0 6 38-15,-5 2 43 0,-2 9 10 16,-17 5 4-16,15-1-79 0,-15 3-85 16,0-6 7-16,0-3-119 0,-44-3-164 15,44-10-142-15,-55-5-16 0,55-13-254 16,-56-1-348-16</inkml:trace>
  <inkml:trace contextRef="#ctx0" brushRef="#br0" timeOffset="-172232.72">24707 15727 3126 0,'20'36'283'0,"4"3"-47"16,-5 4-206-16,0-4-30 0,-2-3-87 0,2-5-315 15,-2-4-190-15,0-6-77 0,0-9-433 16</inkml:trace>
  <inkml:trace contextRef="#ctx0" brushRef="#br0" timeOffset="-172099.89">24842 15433 2856 0,'0'0'-59'0,"0"0"-56"15,0 0-196-15,0 0-249 0,0 30-246 16,0-30 30-16</inkml:trace>
  <inkml:trace contextRef="#ctx0" brushRef="#br0" timeOffset="-171918.92">25303 15050 2745 0,'0'39'188'0,"0"9"-38"16,0 6-18-16,0 9 50 0,0 4-32 16,0 7-41-16,0 4-30 0,0 3-50 15,48-6-17-15,-48 1-102 0,48-8-236 16,-48-4-246-16,53-10-186 0,-26-8-493 16</inkml:trace>
  <inkml:trace contextRef="#ctx0" brushRef="#br0" timeOffset="-171776.11">25100 15694 2394 0,'0'0'23'0,"0"0"-1"16,0 0-15-16,0 0-21 0,56 0-53 16,-56 0-306-16,58 0-196 0,-22 0-51 15,7 0 147-15</inkml:trace>
  <inkml:trace contextRef="#ctx0" brushRef="#br0" timeOffset="-171584.69">25725 15716 2549 0,'10'25'218'0,"4"2"-67"16,1 0-149-16,-1 1-2 0,-4-6-5 0,-1-2-117 16,-1-20-8-16,-1 22-84 0,2-22-109 15,-4 0 10-15,-5 0-4 0,3-55 33 16,-3 25 206-16,0-4 95 0,0-5 10 15,0 0 49-15,0 1-76 0,0 2-17 16,0 7-59-16,-34 3-148 0,34 2-141 16,0 5-158-16</inkml:trace>
  <inkml:trace contextRef="#ctx0" brushRef="#br0" timeOffset="-171350.04">25942 15386 2744 0,'0'38'112'0,"24"-38"13"16,-24 34-23-16,0-34 15 15,15 31-31-15,-6-31 25 0,6 43-105 0,6-21 7 16,6 6 7-16,-1 5-1 0,11-2-19 16,-4 4 50-16,4 2-25 15,-1-4-18-15,-5-4-1 0,-4-4 12 0,-6-5 12 16,-9-9-35-16,0-4 16 0,-4-7-28 16,-8 0-33-16,0 0-103 0,0-46-59 15,0 19-3-15,0-5-1 0,0-7 38 16,0-8 24-16,-44 3-13 0,44-1-81 15,0 5-135-15,0 3 93 0,0 8-82 16,0 8-174-16</inkml:trace>
  <inkml:trace contextRef="#ctx0" brushRef="#br0" timeOffset="-171134.69">26504 15686 3064 0,'26'14'293'16,"-9"-3"110"-16,3-3-90 0,-8-8-123 15,0 0-95-15,-5 0-56 0,-7-46-5 16,5 17-11-16,-5-6 15 0,0-1 60 16,0 0 68-16,0 9-23 0,-41 4-155 15,41 23-19-15,0 0 38 0,-39 0 4 16,39 0-17-16,0 67 13 0,0-21-12 16,0 8 5-16,0 8-21 0,68 0-207 0,-27-4-103 15,5-5-154-15,7-8-222 0,-3-7-308 16,3-15-825-16</inkml:trace>
  <inkml:trace contextRef="#ctx0" brushRef="#br0" timeOffset="-170185.47">27715 15186 1326 0,'57'26'403'16,"-20"4"106"-16,1 5-183 0,1 7-96 16,-1 1-67-16,-1 5-23 0,-16 3-47 15,3 1 17-15,-24 0 0 0,27-2-21 16,-27-6 7-16,0-9-3 0,0-2-29 0,0-14-91 16,0-6 32-16,0-13-25 15,0 0 20-15,-36-37 0 0,36 8 12 16,0-9-21-16,0-4 18 0,-36-2-2 0,36-1-26 15,0 4 7-15,-27 3-2 16,27 9-119-16,0 2-35 0,0 8-55 0,43 5 22 16,-43 1-50-16,73 13 31 0,-30-10-111 15,13 4-8-15,-8 0 33 16,3 6 111-16,-3-6 192 0,-5 6-9 0,-7 0 241 16,-9-1 144-16,-5 1 29 0,-8 0-71 15,-14 0-94-15,0 28-104 0,0-28-4 16,0 41 15-16,-41-12 0 0,41 3-2 15,-55 5-19-15,55 1-26 0,-61 0-37 16,61-3-76-16,-43-2 14 0,43-9-26 0,-22-1 24 16,22-7 12-16,0-4-19 15,0-12 28-15,44 7-9 0,-44-7-8 16,45 0-14-16,-45 0 24 0,49-42-2 0,-49 42-19 16,48-46-4-16,-24 24-18 0,-24-2-14 15,39 24 2-15,-20-30 33 16,3 30-25-16,-3 0 12 0,3 0 18 0,-1 33-6 15,1-4-17-15,-5 4-93 0,2 5-56 16,-4-7-143-16,2 0 70 0,-10-7-33 16,7-24-3-16,-4 27-211 0,0-27-140 15,2 0 42-15</inkml:trace>
  <inkml:trace contextRef="#ctx0" brushRef="#br0" timeOffset="-170019.5">28809 14948 2442 0,'0'0'234'0,"0"0"-11"0,0 57 20 16,41-8-73-16,-41 6-86 0,0 6-51 15,49 10-20-15,-49 4 57 0,26 4-26 16,-26-5-50-16,36 1-45 0,-36-6-190 16,27-10-169-16,-27-4-117 0,17-13-411 0,-8-10-179 15</inkml:trace>
  <inkml:trace contextRef="#ctx0" brushRef="#br0" timeOffset="-169869.15">28694 15487 2692 0,'0'-9'134'0,"0"0"9"0,36 1-144 16,-36-1 1-16,34-5 25 0,-34 0-177 15,53 2-128-15,-24 1-139 0,7-6-347 16,-5 3 18-16,8 1 164 0</inkml:trace>
  <inkml:trace contextRef="#ctx0" brushRef="#br0" timeOffset="-169752.33">29297 15476 2011 0,'21'36'243'16,"-4"-4"-14"-16,7-1 17 0,-12-2-135 16,8-8-86-16,-18-4 8 0,8-5-21 15,-5-1-106-15,-1-11-189 0,-4 0-57 0,0 0-114 16,0 0-128-16,0-43-46 15</inkml:trace>
  <inkml:trace contextRef="#ctx0" brushRef="#br0" timeOffset="-169645.98">29386 15296 2094 0,'0'-16'142'0,"0"16"-83"16,0 0-113-16,0 0 109 0,0 0-152 16,0 0-29-16,0 31-234 0,0-31-100 15,36 0-44-15,-36 27-27 0</inkml:trace>
  <inkml:trace contextRef="#ctx0" brushRef="#br0" timeOffset="-169435.64">29639 15438 1689 0,'15'20'211'0,"-15"3"-57"15,9 3-13-15,-2 0-100 0,8 4 38 16,-5-2 52-16,6 1-17 0,4 0-43 16,6-1 75-16,1-5-23 0,7-5-29 15,7-2-15-15,-10-9-18 0,5-4 13 16,5-3-3-16,-14 0-68 15,-1-32 11-15,-4 32 0 0,-13-51 16 0,-9 19 85 16,0 0 5-16,0-6-98 0,-53 4 9 16,53 4-129-16,-67 1-74 0,31 8-203 15,0 7-92-15,-3 14-383 0,3-15-393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3-17T23:58:10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10932 6183 928 0,'0'0'94'0,"0"0"-3"16,0 0-75-16,0 0 55 0,0 0 27 15,0 0-47-15,0 0 36 0,0 0-39 16,0 0-99-16,0 0 27 0,0 0 102 16,0 0-136-16,0 0-14 0,0 0 102 15,0 0-60-15,-34 0 102 0,34 0-248 0,0 0 75 16,0 0 91-16,0 0-197 0,0 0 118 16,0 0-157-16,0 0-159 0</inkml:trace>
  <inkml:trace contextRef="#ctx0" brushRef="#br0" timeOffset="456.69">11933 6209 1948 0,'0'0'28'0,"0"0"79"0,0 0-186 16,0 0 159-16,0 22-106 0,0-22 26 16,-36 0 78-16,36 0-184 0,0 0-376 0,0 0-165 15</inkml:trace>
  <inkml:trace contextRef="#ctx0" brushRef="#br0" timeOffset="2198.63">10908 6212 730 0,'0'0'48'0,"0"0"-28"15,0 0 41-15,0 0-75 0,0 0 129 16,0 0-189-16,0 0 116 0,0 0 40 16,0 0-53-16,0 0-118 0,0 0 116 15,0 0 40-15,0 0-27 0,0 0-63 16,0 0 70-16,0 0 6 0,0 0-106 0,0 0 58 15,0 0-28-15,0 0 5 16,0 0 102-16,0 0-185 0,0 0 188 16,0 0-116-16,0 0 58 0,0 0-58 0,0 0 53 15,0 0 0-15,0 0-130 0,0 0 198 16,0 0-87-16,0 0-23 16,0 0 108-16,0 0 14 0,0 0-56 0,0 0-92 15,0 0 48-15,0 0 123 0,0 0-148 16,0 0 153-16,0 23-213 0,0-23 188 15,0 0-107-15,0 0 64 0,0 0-36 16,0 0-86-16,0 0 146 0,38 0-86 16,-38 0-1-16,0 0 91 0,0 0-212 15,0 0 122-15,0 0 149 0,0 0-273 16,0 0 152-16,-31 0 31 0,31 0 68 16,0 0-129-16,0 0-128 0,0 0 191 15,0 0-125-15,0 0 92 0,0 0 2 16,0 0 0-16,0 0-32 0,0 0 33 15,0 0-160-15,0 0 189 0,0 0-62 16,0 0-95-16,0 0 35 0,0 0-169 0,0 0 49 16,0 0-294-16,0 0 88 0</inkml:trace>
  <inkml:trace contextRef="#ctx0" brushRef="#br0" timeOffset="2904.73">11800 6246 647 0,'0'0'68'0,"0"0"-90"0,0 0-7 16,0 0 62-16,0 0-7 0,0 0-78 15,0 0 122-15,0 0-100 0,0 0 55 16,0 0-30-16,0 0 112 0,0 0-95 16,0 0 8-16,0 0 95 0,0 0-119 0,0 0 51 15,0 0-78-15,0 0 111 16,0 0-70-16,0 29 7 0,0-29-66 16,0 0 86-16,0 0-32 0,0 0-21 0,0 0 6 15,0 0-6-15,0 0-31 0,0 0-130 16,0 0-42-16,0 0-105 15</inkml:trace>
  <inkml:trace contextRef="#ctx0" brushRef="#br0" timeOffset="5448.23">18085 6109 983 0,'0'0'52'0,"0"0"-80"0,0 0 60 15,0 0-32-15,0 0-14 0,0 0 102 16,0 0-152-16,0 0 102 0,0 0-81 15,0 0 82-15,0 0-49 0,0 0 104 16,0 0 71-16,0 0-85 0,0 0 19 16,0 0 147-16,0 0-190 0,0 0 152 15,0 0-91-15,0 0-49 0,0 0-85 16,0 0 38-16,0 0 47 0,0 0-23 16,0 0-85-16,0 0 169 0,0 0-190 15,0 0 61-15,0 0-20 0,0 0 64 16,0 0-66-16,0 0 88 0,0 0-66 15,0 0 83-15,0 0-60 0,0 0 6 16,0 0-49-16,0 0 60 0,41 0-77 16,-41 0 16-16,55 0 42 0,-23 0 20 15,-3 0-97-15,2 0 118 0,3 0-124 16,-5 0 65-16,-8 0 79 0,1 0-95 16,-5 0 16-16,-5 0-20 0,-2 0 62 0,-1 0 44 15,-6 0-54-15,-1 0-123 0,1 0 180 16,1 0-123-16,-4 0 50 15,0 0 45-15,0 0-83 0,0 0-41 0,0 0 64 16,0 0-28-16,0 0 0 0,0 0-237 16,0 0-295-16,0 0-420 0</inkml:trace>
  <inkml:trace contextRef="#ctx0" brushRef="#br0" timeOffset="7810.35">22515 6023 2042 0,'0'0'91'0,"0"31"-47"15,0-31-44-15,-43 24 23 0,43-24-3 16,0 26-39-16,-34-26-26 0,34 18 0 15,0-18-47-15,-27 0-112 0,27 14-112 16,0-14-59-16,0 0 25 0,0 0-226 16</inkml:trace>
  <inkml:trace contextRef="#ctx0" brushRef="#br0" timeOffset="8989.12">24591 6418 672 0,'0'-2'152'0,"0"-1"-135"0,0 2 51 16,0 0 26-16,0-3 23 0,0 3-50 16,0-1 21-16,0 0 42 0,0 0 5 15,0 2 12-15,0 0-120 0,0 0 74 16,0 0-21-16,0 0 20 0,0 0 58 15,0 0-114-15,0 0-62 0,0 0 168 0,0 0-105 16,0 0 47-16,0 0-85 0,0 0 42 16,0-23 97-16,0 23-75 0,0 0 24 15,0 0-63-15,0 0 99 0,0 0-121 16,66 0-35-16,-35 0 49 0,17 0-31 16,12 0 13-16,3 0 11 0,7 0-64 15,-2 0 99-15,6 0-27 0,1-31-18 16,0 31 32-16,-12 0 37 0,-1 0-14 15,-4 0-44-15,-5 0 14 0,-12-23-6 16,-9 23 26-16,-11 0-54 0,-1 0 70 16,-1 0-85-16,-7 0-16 0,-7 0 50 15,0 0-75-15,2 0-88 0,-2 0 87 16,-5 0-169-16,2 0-115 0,-2 0-125 0,3 0-539 16</inkml:trace>
  <inkml:trace contextRef="#ctx0" brushRef="#br0" timeOffset="11229.28">13158 8321 1142 0,'0'0'34'0,"0"0"9"0,0 0-9 16,0 0 15-16,0 0 109 0,43 0-72 15,-43 0-160-15,36 0 183 0,-36 0-212 16,61 0 235-16,-27 0-130 0,-1 0 3 16,8 0 53-16,0 0-139 0,0 0 134 0,-2 0-23 15,2 0-56-15,-7 32 82 16,2-32-56-16,-5 0 117 0,-2 29-204 15,0-29 117-15,-5 0 151 0,-5 24-243 16,-4-24 93-16,-1 0 0 0,1 15 51 16,-8-15-164-16,-2 0 244 0,0 10-159 0,-5-10 24 15,2 0 52-15,3 0 100 0,-3 0-144 16,-2 0 111-16,0 4-158 0,0 0 125 16,0-3-218-16,0 2 169 0,44 3-78 15,-44-2 100-15,0 1-86 0,38 0-86 16,-38 1 176-16,0-4-90 0,27 2 4 15,-27-3-44-15,19 4 124 0,-19-3-58 16,15-1-43-16,-15-1-4 0,0 0-24 16,0 3 94-16,0-2-10 0,0-1-122 15,0 0 51-15,0 0-38 0,0 0-92 16,0 1-282-16,0 4-450 0</inkml:trace>
  <inkml:trace contextRef="#ctx0" brushRef="#br0" timeOffset="13721.13">15736 7686 1212 0,'-5'0'63'0,"0"15"28"16,0-15-147-16,5 0 192 0,0 11-158 0,-4-11 97 15,4 0-100-15,0 0 55 16,0 0-30-16,0 0 81 0,0 0 52 0,0 0 7 16,0 0-110-16,0 0 109 0,0 0-87 15,0 0 99-15,0 0-126 16,0 0 95-16,0 0-47 0,0 0-136 0,0 0 137 15,0 0 12-15,0 0-166 0,0 0 144 16,0 0-83-16,0 0 63 0,0 0-22 16,0 0 7-16,0 0-40 0,0 0 62 15,0 0-28-15,0 0 65 0,0 0-121 16,0 0 85-16,0 0-20 0,0 0-32 16,0 0 25-16,0 0-30 0,0 0 25 15,0 0-92-15,0 0 144 0,0 0-191 16,0 0 140-16,0 0 0 0,0 0 0 15,0 0-26-15,0 0 5 0,0 0-42 0,0 0 47 16,0 0 73-16,0 0-135 0,0 0 94 16,0 0 3-16,36 0-117 15,-36 0 102-15,0 0 57 0,0-26-62 16,0 26-117-16,0 0 159 0,0 0-41 0,0 0-99 16,0 0 161-16,0 0-124 0,0 0 25 15,0 0 73-15,0 0-98 0,0 26 41 16,0-26 75-16,0 0-109 0,0 0-44 15,0 0 89-15,0 0-32 0,0 0 0 16,-27 0 21-16,27 0 37 0,0 0-32 16,0 0-26-16,-17 0 104 0,17 0-135 15,0 0 42-15,0 0 91 0,0 0-86 16,0 0-24-16,0 0-13 0,0 0 78 16,0 0-36-16,0 0 60 0,0 0-135 15,0 0 136-15,0 0-117 0,0 0 30 16,0 0 52-16,0 0 24 0,0 0-100 15,0 0 106-15,0 0-133 0,0 0 72 0,0 0 5 16,0 0-42-16,0 0 58 0,0 0 21 16,0 0-108-16,0 0 61 15,0 0-11-15,0 0-72 0,0 0 85 0,0 0-61 16,0 0 80-16,0 0-151 0,0 0 226 16,0 0-129-16,0 0 84 0,0-30-82 15,0 30 44-15,0 0 88 0,0 0-173 16,0-28 214-16,0 28-100 0,0 0-2 15,0 0 53-15,0 0-49 0,0 0-54 16,0 0-39-16,0 0 59 0,0 0 5 16,0 32 85-16,0-32-185 0,0 21 133 15,0-21-13-15,0 26-109 0,0-26 204 16,0 25-124-16,0-25-79 0,0 11 54 16,0-11-35-16,0 0 12 0,0 0 34 15,0 0 36-15,0 0-36 0,0 0 101 16,0 0-144-16,0 0 122 0,0 0 2 0,0 0-118 15,0 0 37-15,0 0 18 0,0 0 0 16,0 0 148-16,0 0-265 0,0-31 243 16,0 31-209-16,0 0 87 0,0 0 59 15,0 0-67-15,0 0-8 0,0 0 99 16,0 0-47-16,0 0-54 0,0 0 14 16,0 0-6-16,0 0 6 0,0 0-98 15,0 0 191-15,0 0-190 0,0 0 133 16,0 0-65-16,0 0 49 0,0 0-120 15,0 0 200-15,0 0-95 0,0 0 60 16,0 0-60-16,0 0-82 0,0 0 139 16,0 0-41-16,0 0-67 0,0 0-106 15,0 0-60-15,0 0-260 0,0 0-407 0,0 0-124 16</inkml:trace>
  <inkml:trace contextRef="#ctx0" brushRef="#br0" timeOffset="14858.71">15765 7975 1208 0,'0'0'98'0,"-22"0"121"15,22 0-112-15,0 0-130 0,0 0 78 16,0 0-1-16,0 0 57 0,0 0-52 15,0 0-29-15,0 0-60 0,0 0 1 16,0 0 88-16,0 0 24 0,0 0-109 16,0 0 179-16,0 0-202 0,0 0 50 15,0 0 97-15,0 0-48 0,0 0-148 16,0 0 124-16,0 0-27 0,0 0-48 16,0 0 74-16,0 0-26 0,0 0 26 15,0 0 143-15,0 0-236 0,0 0 140 0,0 0-72 16,0 0-70-16,0 0 138 0,0 0-66 15,0 0-2-15,-36 0 26 0,36 0-97 16,0 0 142-16,0 0-28 0,0 0-177 16,0 0 270-16,0 0-200 0,0 0 89 15,0 0-27-15,0 0 118 0,0 0-158 16,0 0 87-16,0 0 8 0,0 0-94 16,0 0 41-16,0 0 106 0,0 0-103 15,0 0-90-15,0-23 171 0,0 23-165 16,0 0 148-16,0 0-11 0,0-17-134 15,0 17 172-15,0 0-61 0,29 0-21 16,-29 0 14-16,0 0 17 0,0 0-81 16,0 0 16-16,0 0 102 0,0 0-122 15,0 0 21-15,0 0 47 0,0 0 7 16,0 28 12-16,0-28-65 0,0 0-59 0,-29 26 74 16,29-26 64-16,0 0-75 0,0 0 16 15,0 21 20-15,0-21-52 0,-17 0 48 16,17 0 46-16,0 0-57 0,0 0-58 15,0 0 74-15,0 0 82 0,0 0-138 16,0 0-2-16,0 0 100 0,0 0-89 16,0 0-32-16,0 0 79 0,0 0-26 15,0 0 5-15,0 0 21 0,0 0 60 16,0 0-141-16,0-17 23 0,0 17 74 16,0 0-58-16,0 0 62 0,0 0-41 15,0 0-83-15,0 0 104 0,0 0-26 16,0 0-14-16,0 0-86 0,0 0 150 15,0 0-40-15,0 31-107 0,0-31 120 0,0 0-15 16,0 0 40-16,0 0-26 0,0 0-77 16,0 0 124-16,0 0-68 0,0 0-59 15,0 0-40-15,0 0-14 0,0 0-278 16,0 0-463-16,0 0-219 0</inkml:trace>
  <inkml:trace contextRef="#ctx0" brushRef="#br0" timeOffset="35845.1">17029 8370 1731 0,'-8'0'62'0,"4"24"122"0,4-24-47 15,0 0-32-15,0 0-74 0,0 0 51 16,0 0-3-16,0 0 6 0,0 0 116 16,0 0-151-16,0 0 199 0,0 0 10 15,0 0-86-15,0 0 59 0,0 0-120 16,0 0 43-16,0 0 36 0,0 0-75 16,0 0 4-16,0 0-28 0,0 0-17 15,0 0 23-15,0 0 67 0,0 0-113 16,0 0 33-16,0 23 16 0,67-23-75 15,-26 0 8-15,12 20-24 0,12-20 44 0,5 0-4 16,10 21-58-16,11-21 8 0,-4 12 23 16,0-12-27-16,5 6 34 0,-6-6-2 15,-6 0-11-15,0 0-5 0,-10 0-5 16,-8 0-8-16,-9 0 8 0,-7-34 46 16,-14 34-46-16,-8 0 48 0,-3 0-7 15,-4 0-33-15,-10-21 62 0,-7 21-60 16,3 0-28-16,-3 0 22 0,0 0 6 15,0 0 5-15,0 0-10 0,0 0 10 16,0 0-21-16,0 0-109 0,0 0-109 16,0 0-208-16,0 0-117 0,0 0-54 15,0 0-269-15,-48 0-610 0</inkml:trace>
  <inkml:trace contextRef="#ctx0" brushRef="#br0" timeOffset="39610.97">19773 8246 1703 0,'-2'0'106'0,"-1"0"83"0,-2 0-89 15,3 0 42-15,2 0 21 0,-5 0-129 16,5 0 136-16,0 0-218 0,0 0 175 0,0 0-75 16,0 0-4-16,0 0-41 0,0 0 57 15,0 0-29-15,0 0 72 0,0 0-90 16,0 0 20-16,0 0 111 0,0 0-127 15,0 0 54-15,0 0-18 0,0 0 92 16,0 0-91-16,0 0-1 0,0 0 57 16,0 0-52-16,0 0-43 0,0 0 15 15,0 0 10-15,0 0 6 0,0 0-29 16,0 0 15-16,0 0-59 0,0 0 31 16,0 0 31-16,0 0 21 0,0 0-48 15,0 0 45-15,0 0-23 0,0 0-23 16,0 0 36-16,0 0 11 0,0 0-9 0,0 0 88 15,0 0-16-15,0 0-2 16,39 0 25-16,-39 0-47 0,67 0 22 16,-21 0-78-16,12 29-20 0,7-29 27 0,7 0-56 15,8 0 30-15,0 24-40 0,2-24 18 16,-5 0 41-16,-2 0-29 16,-1 0 7-16,-4 0-11 0,-7 0-18 0,-5-29 58 15,-10 29 15-15,-9 0 9 0,-3-25 31 16,-12 25-4-16,-7 0 25 0,-5 0 23 15,-10 0-79-15,-2-16-12 0,0 16-46 16,0 0 17-16,0 0-33 0,0 0-53 16,0 0-78-16,0 0-134 0,0 0-133 15,0 0-125-15,0 0 74 0,0 0-152 16,0 0-266-16,-36 0-571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3-17T23:59:26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17986 8737 987 0,'80'0'133'0,"2"0"-66"0,4 0 102 0,4 0-192 16,9 0 130-16,2-33-139 0,5 33 106 16,7 0-55-16,3 0 61 0,0 0 87 15,0 0-215-15,-3 0 238 0,-9 0-132 16,-1 0 112-16,-16 0-77 0,2 23 19 16,-11-23-152-16,-9 0 106 0,-8 22-6 15,-3-22-94-15,-8 0 34 0,-6 15 124 16,-8-15-98-16,-2 0-61 0,-10 0 79 15,5 10-41-15,-10-10 0 0,0 0-3 16,-2 0 123-16,-7 0-92 0,11 0-35 16,-11 0 47-16,5 0-31 0,-8 0 35 15,7-26-30-15,-4 26 89 0,-3 0 75 16,0 0-122-16,-7-23-9 0,0 23 49 16,0 0-11-16,0 0-65 0,0 0-7 15,0 0 31-15,0 0-47 0,0 0 23 16,0 0-69-16,0 0 77 0,0 0-206 15,0 0-117-15,0 0-94 0,0 0-381 16,0 0-442-16</inkml:trace>
  <inkml:trace contextRef="#ctx0" brushRef="#br0" timeOffset="9484.56">9651 6131 1833 0,'-29'0'192'0,"5"0"-19"0,0 22-73 16,3-22 91-16,4 0-107 0,0 17-17 0,2-17 76 16,8 0-165-16,5 0 129 0,-3 0 65 15,0 0-64-15,5 0 45 0,0 0 67 16,0 0-38-16,0 0-94 0,0 0 37 15,0 0-11-15,0 0-34 0,0 0 103 16,0 29-100-16,43-29-40 0,-43 0 68 16,75 0-24-16,-12 0-19 0,12 0-57 15,16 0 17-15,20 24 3 0,12-24-54 16,24 19 68-16,15-19-66 0,9 23 36 16,0-11-26-16,3-1 11 0,0-3 11 15,-3-8-1-15,-7 8 16 0,-19-1-77 0,-15 0 109 16,-10 6 12-16,-18-8 117 15,-8-1-64-15,-20-2 35 0,-16-1 4 16,-14 2 45-16,-13-3-8 0,-12 0-18 0,-7 0-20 16,-4 0-24-16,-4 0-66 0,-4 0-36 15,0 0-35-15,0 0 36 0,0 0-36 16,0 0 0-16,0 0-36 0,0-28 2 16,0 28 68-16,0 0-136 0,0 0-133 15,0 0-86-15,0 0-69 0,0 0-164 16,0-19-141-16,-41 19-146 0,41 0-415 15</inkml:trace>
  <inkml:trace contextRef="#ctx0" brushRef="#br0" timeOffset="12966.85">17947 6207 1488 0,'-31'0'96'0,"0"0"186"0,-1 0-9 15,8 0-132-15,0 0 147 0,0 0-234 16,7 0 129-16,5 0-73 0,-2 0 130 16,9 0-89-16,-2 0-98 0,2 0 35 15,2 0-112-15,3 0 24 0,0 0 71 16,0 0 205-16,0 0-145 0,36 0-63 16,-36 29 36-16,73-29-25 0,-15 0 34 15,16 31 23-15,13-31-60 0,19 26-47 16,15-26 20-16,4 0 9 0,8 16-2 15,2-16 75-15,0 0-99 0,0 0 3 16,-9 0 8-16,-8 0-10 0,-17 0 26 0,-9 0-43 16,-15 0 17-16,-12-25-25 0,-19 25-15 15,-8 0 32-15,-16 0 6 0,-5 0-21 16,-7 0-51-16,-10 0 6 0,7-19-150 16,-7 19-172-16,0 0-138 15,0 0-197-15,0 0-191 0,-41 0-852 0</inkml:trace>
  <inkml:trace contextRef="#ctx0" brushRef="#br0" timeOffset="16884.29">16534 3144 2407 0,'0'41'164'0,"0"8"28"0,-53 10 26 15,53 14-139-15,-48 4 137 16,48 10-76-16,-53 9 21 0,26-1-98 0,-2-2 53 15,5-4-76-15,5-6-58 0,19-13 14 16,-27-7 44-16,27-11-89 0,0-16 98 16,0-7-62-16,0-9 39 0,0-7-16 15,0-8 3-15,0-5-66 0,0 0 83 16,0 0 0-16,0-43-86 0,0 43 56 16,0-62 43-16,0 24-65 0,0-2-22 15,-45 1 114-15,45-1-87 0,-44 7 30 16,13 3-13-16,-5 8-39 0,-3 8 56 15,-2 14 18-15,-7 0-13 0,-3 0-10 16,-2 0 56-16,0 36-53 0,7-36-5 16,5 47 2-16,3-19-26 0,2-2 75 15,16 3-102-15,13-5 137 0,7 5-121 16,0-2 82-16,0-2-24 0,70-6 45 16,-29 2-100-16,5-4 44 0,2-3-10 15,0-5-2-15,-2-2-54 0,0-7 22 16,-5 0-11-16,-3 0-145 0,-4 0-43 15,-2 0-165-15,-3-40-127 0,-8 40-43 16,-6-35-483-16,-6 35-180 0</inkml:trace>
  <inkml:trace contextRef="#ctx0" brushRef="#br0" timeOffset="17165.04">16252 4082 2346 0,'27'0'182'0,"4"21"-76"16,-7-21 13-16,5 0-15 0,-5 0-104 16,-5-42 93-16,3 42-46 0,-3-47-115 15,-2 24 182-15,-9-1-73 0,1 24 43 16,-9-36 11-16,0 36-128 0,0-22 26 16,0 22 23-16,-41 0-9 0,41 0 3 15,-48 41 34-15,48-41 9 0,-51 62-55 16,51-21 43-16,-26 8-41 0,26 1 32 15,0 0-41-15,0 8 41 0,0-4-135 16,41-1-102-16,-41-6 16 0,55 0-8 16,-23-11-155-16,1-3-214 0,1-7-260 15,5-13-134-15</inkml:trace>
  <inkml:trace contextRef="#ctx0" brushRef="#br0" timeOffset="17547.78">16848 3906 2025 0,'0'43'197'0,"0"4"-66"16,0 9 23-16,0 1 102 0,0 5-228 15,0-2 28-15,0 2 1 0,0-3-25 16,0-2 66-16,0-6-157 0,0-11 25 15,0-8 120-15,0-14-22 0,0-1-136 16,0-13 92-16,0-4-40 0,0 0 92 0,0-34-91 16,0 34 44-16,0-55-76 0,0 23 83 15,0-11-57-15,0-2-41 0,0-4 157 16,0-4-104-16,0-5-57 0,0 1 147 16,60 5-139-16,-60 1 18 0,65 5 102 15,-26 5-89-15,2 7-36 0,-10 8 110 16,-2 11 12-16,-5 9-38 0,-24 6 33 15,0 0 38-15,0 38 12 0,0-38-17 16,0 60-51-16,-53-25 29 0,53 0-53 16,-75-1 33-16,32-3-115 0,2-6-221 15,5-7-93-15,2-18-42 0,5 0-420 16,29 0-108-16</inkml:trace>
  <inkml:trace contextRef="#ctx0" brushRef="#br0" timeOffset="17881.91">17272 4114 1812 0,'10'12'279'15,"-1"-2"-136"-15,4-4 119 0,6-6-187 16,-5 3-22-16,6-3 66 0,-6 0-115 15,10 0 60-15,-7-42-92 0,0 42 129 16,-7-39-35-16,-3 39 119 0,-5-40-94 16,3 40-70-16,-5-36 92 0,0 36-107 15,0-16 59-15,-55 16-49 0,55 0-8 16,-46 0-40-16,46 45-9 0,-44-45 24 16,44 60 25-16,-29-23 50 0,29 8-116 0,0-2 50 15,0 0-29-15,0-3-128 16,0-7-3-16,46-6 16 0,-46-3-155 15,63-24-163-15,-27 15-188 0,-2-15 63 0,4 0-41 16</inkml:trace>
  <inkml:trace contextRef="#ctx0" brushRef="#br0" timeOffset="18150.48">17776 3995 2308 0,'0'35'255'0,"0"-35"-28"0,0 54-12 15,0-21-107-15,0 3-34 0,-34 1-68 16,34-3 5-16,0-6 53 0,0-6-57 16,0-6-7-16,0-16 9 0,39 0-9 15,-39 0-6-15,41 0-58 0,-41-45 112 16,39 45-90-16,-39-59 13 0,41 26 29 16,-41-1 64-16,36 3-64 0,-36 7-81 15,24 2 59-15,-24 22 103 0,24-24-156 16,-14 24 172-16,-10 0-171 0,7 35 132 15,-7-35-99-15,7 59 95 0,-4-25-76 16,-1 6-90-16,0-1-181 0,1-5-62 0,2-8-144 16,2-4-262-16,7-22 6 0</inkml:trace>
  <inkml:trace contextRef="#ctx0" brushRef="#br0" timeOffset="18514.84">18473 3372 2516 0,'5'0'200'0,"-5"49"-15"0,0-3 14 16,0 13 12-16,0 11 1 0,0 5 39 16,0 7-112-16,0 8-108 0,0-3 27 15,0-6-106-15,-31-10 48 0,31-8 15 16,0-12-30-16,0-12 15 0,0-13 0 15,0-10-22-15,0-16 28 0,0 0-93 16,0 0 23-16,0-40 94 0,0 40-73 16,-39-57 89-16,39 27-101 0,-43-2 85 15,43 4-47-15,-58 7-5 0,26 21 9 16,1-20 13-16,-3 20 0 0,5 0 65 16,-2 39-60-16,4-9 4 0,3 2 29 15,7 4-32-15,3 4 13 0,4 0-6 16,6-4-42-16,4-6 58 0,0-1-45 15,0-10-49-15,0-3-172 0,50-16-242 0,-50 13 73 16,53-13-272-16,-21 0-227 16,1-33-109-16</inkml:trace>
  <inkml:trace contextRef="#ctx0" brushRef="#br0" timeOffset="18664.98">18659 4131 3216 0,'0'46'107'0,"0"8"-30"0,0-1-22 16,-51-5-71-16,51-6-31 0,-34-5-73 16,34-12-263-16,0-5-121 0,0-20-166 15,0 0-154-15,0 0 244 0</inkml:trace>
  <inkml:trace contextRef="#ctx0" brushRef="#br0" timeOffset="18768.47">18746 3909 2423 0,'0'-30'139'15,"0"4"-38"-15,0 8-137 0,0 4-26 0,0 3-121 16,0 7-156-16,0 4-352 16,0 0-198-16</inkml:trace>
  <inkml:trace contextRef="#ctx0" brushRef="#br0" timeOffset="18998.66">18871 4196 2386 0,'17'16'404'0,"-3"-9"-128"0,-4 0 40 16,-3-7-137-16,1 0-22 0,1 0-91 16,-2-38-66-16,-7 38 24 0,0-42-24 15,0 42-4-15,0-43-39 0,0 43 57 16,0-26-24-16,0 26-14 0,-48 0 6 16,48 0 51-16,-26 32-52 0,26-32 10 15,-29 58-93-15,29-22-85 0,0 3-23 16,-22 1-157-16,22-4 34 0,0-2-52 0,0-10-239 15,55-4-11-15,-55-4-43 0</inkml:trace>
  <inkml:trace contextRef="#ctx0" brushRef="#br0" timeOffset="19222.36">19230 4237 2601 0,'0'0'162'0,"0"53"74"16,0-25-201-16,0-1 59 0,0 0-52 15,0-6-109-15,0-21 74 0,0 21 64 16,0-21-124-16,0 0 16 0,0 0 107 16,0-38-123-16,0 38-1 0,0-46 55 15,56 46-25-15,-56-42-68 0,34 42 111 16,-34 0 30-16,0 0-80 0,31 0-16 16,-31 0-20-16,24 30 15 0,-24-3-174 15,15 2-58-15,-15-1-203 0,24-5-374 0</inkml:trace>
  <inkml:trace contextRef="#ctx0" brushRef="#br0" timeOffset="19431.3">19684 3664 2379 0,'5'-37'243'15,"4"6"1"-15,-4 11 88 0,2 5-68 16,-2 14-136-16,-2 1-100 0,-3 49 47 15,0-2 27-15,0 11-34 0,0 13 23 16,0 15-47-16,0 9-28 0,-34 3-32 0,34 0 7 16,0-5-89-16,0-10-239 0,-29-8-30 15,29-14-239-15,0-11-132 16,0-21-319-16</inkml:trace>
  <inkml:trace contextRef="#ctx0" brushRef="#br0" timeOffset="19798.59">19515 4082 3142 0,'0'-11'213'0,"-17"11"-98"15,17-4-23-15,-7 1-45 0,7-5-44 16,0 1-24-16,0-1-1 0,0-3-47 16,53 0-159-16,-53 4-132 0,51-2 20 15,-20 6 44-15,-2 3-234 0,0 0 120 16,0 0 200-16,-8 36 106 0,1-36 38 15,-3 43 145-15,-19-16 50 0,25-2 84 16,-13 0 55-16,-12-1 35 0,14-2-190 0,3-3 59 16,0-2-62-16,5-17 82 0,4 21-130 15,1-21 184-15,2 0 0 0,2 7-13 16,-5-7-47-16,1 0 36 16,-5-34-126-16,-5 34-46 0,-13-32-35 0,-1 32-67 15,-1-38 61-15,-2 38-2 16,0-31-29-16,0 31-55 0,-43 0 77 0,43 0 39 15,0 0-83-15,-32 0 62 16,32 31-18-16,0-3 61 0,0 1-109 0,0 4-17 16,0-3-48-16,44-1-111 0,-44-2-193 15,43-4-163-15,-11-23-524 0</inkml:trace>
  <inkml:trace contextRef="#ctx0" brushRef="#br0" timeOffset="20498.24">15779 6675 2418 0,'37'0'263'0,"-37"0"-107"0,41-9 35 15,-41 9-26-15,53-5 30 0,-17-2-54 16,-2-4-24-16,-1-7 60 0,-1-4-84 16,-3-4 59-16,-5-5-142 0,0-3 50 15,-5 6-37-15,-9-2 12 0,-10 1-35 16,0 8-47-16,0 2 59 0,0 6-24 15,-44 4 48-15,44 3-13 0,-58 1-11 16,58 5 12-16,-60 0 48 0,29 0-81 16,2 48 79-16,29-48-68 0,-41 60 77 15,41-20-87-15,-22 0-14 0,22-1 22 16,0 0 11-16,0-4 14 0,44 1-61 16,-44-7 72-16,48-4-42 0,-48-7-15 15,48-3-25-15,-48-1-161 0,46-3 14 0,-20-1-57 16,-26-7-187-16,41-1 126 15,-19-2-141-15,-3 0-38 0,6 0-217 16,-4-44-102-16</inkml:trace>
  <inkml:trace contextRef="#ctx0" brushRef="#br0" timeOffset="20963.39">16457 6388 2445 0,'0'0'199'0,"0"40"-57"0,0-11 8 16,0 10 107-16,0 3-143 0,0 8 17 16,0-2-45-16,0 8 18 0,0-7-117 15,0 0-19-15,0-3 86 0,0-11-116 16,0-4 111-16,0-10-49 0,0-6-7 16,0-15-9-16,0 0 55 0,0 0-71 15,0-37-27-15,0 37 67 0,46-52 8 16,-46 19-41-16,34-6-1 0,-34 0-50 15,31 1 76-15,-7 9 60 0,3 5-174 16,-27 1 159-16,31 23 50 0,-14-16-74 0,0 16 66 16,-8 0 39-16,1 41-89 15,-5-41-17-15,-5 47-1 0,0-15-90 0,0-3 66 16,0-3-148-16,0-3-121 0,0-6-92 16,0-17 13-16,0 23-80 0,0-23-302 15,0 0-82-15</inkml:trace>
  <inkml:trace contextRef="#ctx0" brushRef="#br0" timeOffset="21314.76">17439 6102 2887 0,'0'34'74'0,"0"6"175"0,-46 7 55 0,46 2-203 16,-44 7-6-16,44-1-34 0,-41 2 46 15,41-1-75-15,0-3-60 0,0-10 76 16,0 0-65-16,0-1-36 0,0-8 109 16,0-2-137-16,0-5 22 0,0-13-6 15,0-8-15-15,34-1 6 0,-34-5-3 16,0 0 43-16,0-42 26 0,0 42 67 16,0-54-75-16,0 54 124 0,0-49-7 15,-36 23-66-15,36 26 27 0,-51-30-52 16,18 30 56-16,4 0-22 0,-10 0 12 0,0 35-65 15,3-35 81-15,5 60-129 0,2-26 100 16,7 8-75-16,3-8 23 16,0 1 24-16,19-4-146 0,-8-3-108 0,8-7-114 15,0-4 5-15,44-17-83 0,-44 13-194 16,55-13 108-16,-14 0 44 0,3 0 23 16,-1 0 59-16</inkml:trace>
  <inkml:trace contextRef="#ctx0" brushRef="#br0" timeOffset="21481.85">17492 6742 2000 0,'14'-14'359'0,"-4"14"-159"16,-3-14-36-16,-7 14 118 0,0 0-40 16,0 0-162-16,0 47 48 0,0-47-86 0,0 53 89 15,-31-27-113-15,31 2 77 16,0 0-144-16,0-7 34 0,0 0 20 16,48-5 20-16,-48-16-89 0,48 21-60 0,-48-21-173 15,56 0-155-15,-56 0-150 16,45 0-342-16,-45-52-88 0</inkml:trace>
  <inkml:trace contextRef="#ctx0" brushRef="#br0" timeOffset="21607.98">17726 6450 2458 0,'0'-19'126'16,"0"-8"-17"-16,0 0-84 0,0-4 27 15,0 2-41-15,0-3-161 0,0 7-200 0,-37 5-308 16,37-4-266-16</inkml:trace>
  <inkml:trace contextRef="#ctx0" brushRef="#br0" timeOffset="22031.45">18095 6722 2634 0,'0'16'112'0,"-37"3"124"0,37 1-44 16,-26 3-71-16,26 2-148 0,-24-2 70 15,24 0-111-15,0 1 61 0,0-3-13 16,0-3-35-16,0-6-28 0,0-5 6 16,50-6-28-16,-50-1 132 0,53 0-108 15,-53 0 38-15,46-48-30 0,-46 48 45 0,29-54-12 16,-29 20 4-16,0 0 72 15,0-4-28-15,0-1 51 0,0 8-43 16,0 1 62-16,0 4 45 0,0 10-94 0,0 16 19 16,0-12-44-16,0 12 118 0,0 33-52 15,0-1 106-15,0 10-145 16,0 11 90-16,0 8 15 0,39 10 67 0,-39 9-72 16,0-3-65-16,0 2 86 0,0 2-60 15,0-7-89-15,-44-9 42 0,44-5-66 16,-55-12-50-16,19-10 0 0,-8-13-114 15,-2-14-17-15,3-11-132 0,-3 0-187 16,3-44 149-16,2 12-173 0,12-8-52 16,7-5-60-16,22-2-69 0</inkml:trace>
  <inkml:trace contextRef="#ctx0" brushRef="#br0" timeOffset="22281.87">18505 6784 2317 0,'24'-9'205'0,"-3"0"-4"0,-6 3 14 16,-6-3 5-16,-1-7-163 0,-1 1-68 15,-7-5 11-15,0-4 60 0,0 5-27 16,0-2 92-16,-39-4 78 0,39 10-106 16,0 9 36-16,-50 5-66 0,50 1 81 15,-41 34-69-15,41-34 15 0,-41 60-23 16,41-15-61-16,-27 2 4 0,27 1-16 15,0 2 15-15,0-3-47 0,0-8-13 16,0-5-107-16,48-9-113 16,-48-5-77-16,61-7-193 0,-28-13 29 0,-1 0-388 15,6 0 45-15</inkml:trace>
  <inkml:trace contextRef="#ctx0" brushRef="#br0" timeOffset="23012.86">18912 6581 2105 0,'-24'0'179'0,"24"29"69"16,-19-29 22-16,7 33-91 0,12-5 72 0,-15 1-106 16,15 7-6-16,-7 4 14 15,0 0-20-15,2 2-11 0,5 0-84 16,0-4-52-16,-5-5 55 0,5-8-68 0,0-7 78 15,0-7-64-15,0-6-28 0,0-5 20 16,0 0-1-16,0 0-128 0,0-40 115 16,0 40-72-16,0-49-71 0,48 20 144 15,-48 0-158-15,36-5 204 0,-11 3-63 16,-1 5 3-16,0 5 127 0,7 21-59 16,-9-17-44-16,-5 17 153 0,0 0-20 15,-3 42-56-15,-4-9-88 0,-10 3 35 16,0 6 9-16,0 3 26 0,0-7-88 15,0 0-170-15,-36-6 23 0,36-3-272 0,0-11 47 16,0-18-264-16,0 0-97 16</inkml:trace>
  <inkml:trace contextRef="#ctx0" brushRef="#br0" timeOffset="23662.62">19578 6752 1782 0,'0'0'316'0,"0"0"-70"0,0 0 15 16,0 0-69-16,0 0 102 0,-41 0-204 16,41 0 38-16,0 0 43 0,-39 0 26 15,39 26-118-15,-43-26 92 0,43 28-74 16,-49-28-22-16,30 34-15 0,-5-13-24 15,-2 3 39-15,9 1-39 0,5 1-59 16,-3 3 59-16,15-5-60 0,-12 1 23 16,12-3-10-16,0-5 34 0,0-5-85 15,0 0-47-15,0-11 75 0,56-1-60 16,-56 0 33-16,43 0-14 0,-43-36 23 16,51 36 84-16,-22-41-36 0,-1 16 18 15,-3 25 10-15,-4-42 72 0,1 42 3 0,-22-34-6 16,19 34-93-16,-19-16 81 0,15 16-46 15,-15 0-57-15,5 0 11 16,-1 0 21-16,4 34-34 0,-4-34-147 0,6 43-106 16,2-18-119-16,3 5-202 0,2 0-204 15,2-1-494-15</inkml:trace>
  <inkml:trace contextRef="#ctx0" brushRef="#br0" timeOffset="24347.39">17359 6685 1122 0,'0'0'147'15,"0"0"96"-15,41 0-5 0,-41 0 12 0,0 0-2 16,41 0 11-16,-41 0-117 0,34 0-102 15,-34 0 30-15,31 0-11 0,-31 0 31 16,24 0 37-16,-7 0-59 0,-2 0-42 16,-8 0 127-16,0 0-5 0,5 26-148 15,-7-26 122-15,7 25-131 0,-2-25 11 16,-10 35 21-16,0-11-78 0,0-1 103 16,0 2-163-16,0 0-215 0,0-7 33 15,0 3-254-15,-37-6-419 0,37-6-316 16</inkml:trace>
  <inkml:trace contextRef="#ctx0" brushRef="#br0" timeOffset="25866.57">7288 7093 2201 0,'-10'-25'165'15,"3"25"-151"-15,7 0 214 0,-5 0-179 16,3 0 156-16,-1 0-125 0,3 0 56 16,0 0-104-16,44 0 143 0,-44 0-181 15,53 0 56-15,-53 0 43 0,60-33-12 16,-28 33-138-16,-32-49 147 0,41 21-147 16,-41-8 98-16,26-1-106 0,-26 0 114 15,0 2-23-15,0 6 38 0,0 4-87 16,0 8 7-16,0 9 55 0,-51 8 16 15,51 0-64-15,-45 0 3 0,45 42-3 16,-49-42 33-16,49 60-100 0,0-23 201 16,-24 2-146-16,24 3 71 0,0 5-50 15,0-5-15-15,61 1 20 0,-61-2-51 16,57-9 30-16,-57-1 107 0,58-4-120 16,-22-10-108-16,1-6 45 0,-6-11-9 15,-7 0-39-15,3 0-260 0,-27 0 165 0,31-55-299 16,-17 26-37-16,-14-5 93 15,10-3 23-15,-10 1 135 0,0-2 283 16,0 4 29-16,0 4 401 0,0 7 3 16,0 6-14-16,0 17-73 0,0 0 108 0,34 0-217 15,-34 0-114-15,48 40-48 0,-14-14 111 16,-3 7-52-16,5-1-107 0,1 8 80 16,1-3-173-16,1 0 80 0,-3-1 31 15,3-4-8-15,-13 0-8 0,3-3-112 16,-5-7-363-16,-2-5 147 0,-3-6 37 15,3-11-178-15,-13 0-243 0</inkml:trace>
  <inkml:trace contextRef="#ctx0" brushRef="#br0" timeOffset="26013.31">8081 6984 2786 0,'-31'0'122'0,"-8"40"67"0,1-7-112 15,-1 11-19-15,-7 1 24 0,1 2-190 16,-1-4 138-16,12-4-2 0,3-7-342 15,14-11 49-15,-2-4-147 16,11-17-218-16,8 0-4 0,0 0-139 0</inkml:trace>
  <inkml:trace contextRef="#ctx0" brushRef="#br0" timeOffset="26228.37">8378 7111 2390 0,'0'0'8'0,"0"0"132"0,0 48 5 16,-43-48 67-16,43 53-194 0,-49-24 86 16,49-2-178-16,0 0 168 0,0-2-198 15,0-4 199-15,0-21-59 0,0 24-15 16,68-24-71-16,-32 0 65 0,-2 0-22 16,12 0-43-16,2 0 94 0,-10-47-184 15,-11 47-103-15,0-43-95 0,-27 15-126 0,31 5-372 16,-31 0-59-16</inkml:trace>
  <inkml:trace contextRef="#ctx0" brushRef="#br0" timeOffset="26363.58">8475 7022 2403 0,'0'-6'171'0,"0"-3"-81"0,0 1-19 16,0-5 63-16,0-5-140 0,0-4-108 15,0-4 145-15,0 1-380 0,0 1-17 16,33 1-380-16,-33 0 72 0</inkml:trace>
  <inkml:trace contextRef="#ctx0" brushRef="#br0" timeOffset="26748.47">9048 7057 1917 0,'0'11'169'0,"0"3"70"0,0-3-31 15,0 4-48-15,-45 1-33 0,45 0-106 16,0 3 60-16,-27 0-102 0,27 2 84 16,0-2-116-16,0 4 80 0,0-5 48 15,0 2-177-15,41-3 144 0,-41-3 38 16,48-6-181-16,-48-2 142 0,51-6-35 16,-22 0 0-16,-29 0-32 0,39 0 126 15,-39-41-100-15,31 41-52 0,-31-47 59 16,19 22-85-16,-19-3 86 0,0 2-48 15,7 3-28-15,-7 3 120 0,0 20-141 0,0 0 205 16,0 0-58-16,0 0 67 0,0 52-30 16,0-1 122-16,0 11 26 0,0 11-125 15,-43 7 48-15,43 4-112 0,-34 1-13 16,34-4-45-16,-46-10 28 0,46-10-50 16,-45-12 66-16,45-8-210 0,-34-18 56 15,15-14-134-15,-1-9-16 0,20 0-214 16,-29-43 94-16,29 4-76 0,-14 2-55 15,14-15-3-15,0 3 153 0,0 0-101 16</inkml:trace>
  <inkml:trace contextRef="#ctx0" brushRef="#br0" timeOffset="26961.75">9261 7418 1436 0,'53'-19'160'16,"0"1"192"-16,0 1-163 0,0-2 119 16,-12-1-9-16,-7 2-212 0,-5-1 79 15,-8-1-65-15,-11 1 102 0,-10-2-118 16,0 7-25-16,0 2-78 0,0 3 88 15,-48 2-79-15,48 2 9 0,-44 5-61 0,44 0 114 16,-38 0-45-16,38 36 9 0,-24-36-25 16,24 36 16-16,0-36-25 15,0 50-34-15,0-25 23 0,0 5 21 0,0-2-126 16,0-3 5-16,55 0-209 0,-55-3 133 16,46-9-215-16,-46-3-221 0,53-10-217 15</inkml:trace>
  <inkml:trace contextRef="#ctx0" brushRef="#br0" timeOffset="27212.6">9943 7104 2398 0,'0'48'215'0,"0"-48"-19"0,0 55 27 16,0-22-150-16,0-2 102 0,0 5-185 15,0-7-1-15,0 1 11 0,0-4-86 16,0-7 106-16,0-2 91 0,0-17-84 15,0 13 17-15,0-13-91 0,0 0 147 16,0 0-164-16,0 0 110 0,0-37-28 0,0 37 9 16,0 0-63-16,41-29 98 15,-41 29-153-15,34 0 183 0,-34 0-66 0,26 0-62 16,-26 0-62-16,37 31-184 0,-18-31-145 16,-19 0-92-16,31 30-110 0,-14-30-246 15</inkml:trace>
  <inkml:trace contextRef="#ctx0" brushRef="#br0" timeOffset="27461.62">10360 7328 2337 0,'0'0'135'16,"-41"0"22"-16,41 44-216 0,-36-44 200 0,36 45-206 16,-34-21 103-16,34 0-108 15,0 0-59-15,0-24 47 0,0 30 74 16,0-30-149-16,0 16 102 0,44-16 190 0,-44 0-111 15,34 0-179-15,-34 0 298 0,45-43 125 16,-45 43-104-16,27-26-68 0,-27 26-45 16,22 0-155-16,-22-21 181 0,0 21-10 15,0 0-181-15,0 0 206 0,0 31-167 16,0-31-42-16,0 30-115 0,0-30-171 16,38 28-17-16,-38-28-12 0,39 0-85 15,-39 0-16-15</inkml:trace>
  <inkml:trace contextRef="#ctx0" brushRef="#br0" timeOffset="27662.62">10968 7354 1517 0,'3'-6'117'0,"-1"6"32"0,-2 0 75 16,0 0-81-16,0 0-167 0,0 28 161 16,0-28 25-16,0 30-130 0,0-30 60 15,0 39 134-15,0-14-172 0,0 0 324 16,0 4-140-16,0-5-102 0,0 3 17 15,0-2-114-15,0 3-6 0,0-7-55 16,0-3 11-16,0-2-327 0,-53-6-101 16,17-4-8-16,4-4-544 0,-1-2-206 15</inkml:trace>
  <inkml:trace contextRef="#ctx0" brushRef="#br0" timeOffset="28197.42">9073 4618 2629 0,'0'38'179'0,"0"-6"-45"0,0 5-129 16,0 0-25-16,0 3 116 0,0 4-128 15,0 0 32-15,0 1-80 0,0-9-230 16,0-7-39-16,0-7 71 0,0-6-306 16,0-7 36-16,0-9-106 0</inkml:trace>
  <inkml:trace contextRef="#ctx0" brushRef="#br0" timeOffset="28326.89">9080 4435 2337 0,'0'-22'-68'16,"0"4"68"-16,-24 10 0 0,24 3-47 16,-17 5-77-16,10 0-402 0,7 0-7 0,0 0-11 15</inkml:trace>
  <inkml:trace contextRef="#ctx0" brushRef="#br0" timeOffset="28562.24">9343 4669 2269 0,'21'44'171'0,"-21"4"-35"0,0 2 135 16,0-6-127-16,0-8-50 0,0-7-94 16,0-7 54-16,0-5-84 0,0-6 6 15,0-11 60-15,0 0 0 0,0 0-146 16,0-46 148-16,0 46 27 0,39-36-100 0,-39 36 23 15,43-29 17-15,-43 29-4 16,51 0 53-16,-51 0-47 0,48 0-62 16,-48 0 69-16,36 29 17 0,-19-29 45 0,-17 42-183 15,32-18 172-15,-20-24-320 0,-12 42-155 16,14-42-228-16,-2 26-20 0,-2-26-42 16</inkml:trace>
  <inkml:trace contextRef="#ctx0" brushRef="#br0" timeOffset="29112.17">10061 4255 2078 0,'0'0'256'0,"0"33"75"16,0 0-149-16,0 17 156 15,0 5-68-15,0 10-120 0,-38 8 36 0,38 9-226 16,0-2 75-16,0-4-50 0,0-6-5 15,0-11 20-15,0-11 49 16,0-10-6-16,0-12-4 0,0-13-79 0,0-13 90 16,0 0-50-16,0 0-14 0,0-34-29 15,0 34 93-15,-48-55-47 0,48 26-16 16,-39 0-1-16,39-4 18 0,-53 4-32 16,53 8 90-16,-48 21-93 0,48-26 31 15,-37 26-63-15,37 0 47 16,-36 0 74-16,36 0-78 0,-19 0 44 0,7 36-70 15,5-36 32-15,7 48 98 0,0-19-154 16,0 5 140-16,0-5-88 0,0 1-6 16,53-5-13-16,-53-7 66 0,46-4-129 15,-46-14 92-15,65 0-78 0,-32 0 10 0,11 0-7 16,-10 0-12-16,7-34 93 16,0 34-16-16,0-34 73 0,-8 34-118 15,-4-41 125-15,-9 19-27 0,-6 3-124 0,1 19 187 16,-3-26-98-16,-8 26-27 0,-4-15 45 15,0 15 8-15,0 0 10 16,0 0 24-16,0 0-70 0,0 0 1 0,0 0 0 16,-33 0 49-16,33 30-40 0,-36-30 0 15,36 0-81-15,0 40 171 0,0-18-96 16,-27-22-16-16,27 40 94 0,0-15-111 16,0-2 32-16,48-1-35 0,-48-5 117 15,41-6-240-15,-9-2-5 0,4 2-252 16,-36-11 55-16,48 0-68 0,-17 0-364 15,-2-38 65-15</inkml:trace>
  <inkml:trace contextRef="#ctx0" brushRef="#br0" timeOffset="29427.4">10633 4820 2542 0,'0'50'86'0,"0"11"357"0,0 3-198 16,0 1 44-16,-46-1-182 0,46-6-101 15,0-2-99-15,-26-9 104 0,26-7-40 16,0-15 76-16,0-5-17 0,0-12-89 16,0-8 118-16,0 0-222 0,0 0 145 15,0-52-108-15,0 21-7 0,0-8 62 16,0-2 182-16,0-7-151 0,0 1-31 0,0-6 105 16,33 4-112-16,-33 1 150 0,49 2-127 15,-20 6-47-15,2 3 103 16,7 15 32-16,-4 6-137 0,-2 16 140 0,-3-7-16 15,-3 7 69-15,-7 34-75 0,-7-34 1 16,-12 60 120-16,0-27-100 0,0-2-27 16,-41 5-111-16,41-1 132 0,-53-10-54 15,20 1-189-15,-6-8-112 0,5-18-123 16,-4 0-323-16,6 0 26 0</inkml:trace>
  <inkml:trace contextRef="#ctx0" brushRef="#br0" timeOffset="29762.53">10925 4879 1886 0,'0'17'252'0,"0"-7"-92"0,0-4 91 15,53-1-172-15,-53-5-75 0,41 0 66 16,-41 0-110-16,41 0 146 0,-41-45 9 16,43 45-48-16,-43-42-36 0,24 18-27 15,-24 24 180-15,15-44-128 0,-15 44-7 0,0-21-60 16,0 21 22-16,0 0-22 16,-41 0 31-16,41 33-4 0,0-2 49 0,-46 2-48 15,46 1-16-15,-34 6-19 0,34 0 64 16,0-5-155-16,0-2 18 0,0 0-198 15,0-12 0-15,0-7 21 0,41 0-355 16,-41-14 95-16,48 0-49 0,-48 0-2 16</inkml:trace>
  <inkml:trace contextRef="#ctx0" brushRef="#br0" timeOffset="29963.64">11385 4888 1917 0,'0'0'-28'15,"0"0"220"-15,0 0-60 0,0 41 42 0,0-41-105 16,0 32-109-16,0-32 106 15,8 34-158-15,-8-34 206 0,9 22-153 0,-4-22 128 16,-3 0-89-16,6 0 19 0,-1 0-53 16,0 0 34-16,3-40 41 15,-1 40-20-15,1-34-39 0,5 34 43 0,-1 0 48 16,-2 0-109-16,5 0 15 0,0 0 124 16,-7 0-107-16,4 50-13 0,5-50-138 15,-4 42-241-15,-3-42-232 0,-3 19-74 16</inkml:trace>
  <inkml:trace contextRef="#ctx0" brushRef="#br0" timeOffset="30317.94">11945 4435 2501 0,'5'58'175'0,"-5"-10"234"0,0 7-163 15,0 15-16-15,0 0-25 0,0 1-146 0,0 2-154 16,-44-4 186-16,44-9-151 0,0-13 80 16,0-10-233-16,0-18 144 0,0-19 33 15,0 0-237-15,0 0 199 0,0-35-58 16,0 1 5-16,0-7 169 0,0 0-78 16,-48-6 134-16,48 4 13 0,-41 10 12 15,41 12-64-15,-55 1 2 0,26 20 45 16,2 0-89-16,1 0 200 0,4 45-126 15,-5-8 23-15,8-4-187 0,19 4 83 16,-19 5-20-16,19-7 10 0,0 0 0 16,0-6-21-16,0-12-99 0,60-17-227 15,-60 22 88-15,60-22-239 0,-60 0 86 16,63 0-380-16,-29 0-159 0</inkml:trace>
  <inkml:trace contextRef="#ctx0" brushRef="#br0" timeOffset="31843.6">12268 4971 3181 0,'0'0'142'0,"0"49"-91"0,0-20-16 15,0 4 20-15,-36-3-64 0,36 7 0 16,0-8 18-16,0-1-36 0,0-8-111 16,0-3-47-16,-24-6-105 0,24-2-83 15,0-9-471-15,0 0 14 0</inkml:trace>
  <inkml:trace contextRef="#ctx0" brushRef="#br0" timeOffset="31966.12">12311 4721 2831 0,'0'-12'207'0,"0"5"-140"16,0 1 11-16,0 6-143 0,0 0-29 16,0 0-9-16,-33 0-142 0,33 0-41 15,0 0-219-15,0 0-180 0,0 0-169 16</inkml:trace>
  <inkml:trace contextRef="#ctx0" brushRef="#br0" timeOffset="32393.32">12475 5047 2364 0,'8'12'128'0,"-1"1"178"0,0-3-263 15,5-7 136-15,0-3-13 0,5 0-60 16,-2 0-9-16,-6-36-41 0,3 36 28 15,0-29-129-15,0 29 176 0,-9-25-99 16,4 25 38-16,-7 0-123 0,0 0 49 16,0 0-13-16,0 34 34 0,-39-34-41 15,39 41 106-15,0-11-193 0,-36-4 101 16,36 7-21-16,0-7-173 0,0-5-108 16,0-1 19-16,0-4-195 0,0-16 34 15,46 14 6-15,-46-14-7 0,46 0 146 16,-46 0 165-16,51-32 207 0,-22 32 125 15,-3-42 135-15,3 42 58 0,-29-40-167 16,34 40 72-16,-15-30-252 0,-19 30 251 0,27 0-67 16,-18 0-145-16,1 0 137 0,2 0-125 15,-7 0-81-15,2 29 195 0,-7-29-164 16,7 35-94-16,3-35 181 0,-5 31-122 16,-5-31-13-16,0 25 133 0,0-25-6 15,0 0 129-15,0 0-259 0,0 0 34 16,0 0 8-16,0 0-88 0,0 0 114 15,0 0-153-15,0 0 36 0,0 0-208 16,38 0-71-16,-38 0-15 0,0 0-343 16,32 0-165-16,-32-36 21 0</inkml:trace>
  <inkml:trace contextRef="#ctx0" brushRef="#br0" timeOffset="32593.19">13245 4514 2620 0,'12'-19'301'0,"-5"6"-29"16,-2 13 110-16,0 0-181 0,-3 37-137 16,-2-3 92-16,5 15-95 0,-5 10-22 15,0 9-39-15,0 3-15 0,0 0-12 16,0 1-1-16,0-6-154 0,0-5-77 16,0-14-150-16,34-12-131 0,-34-6 143 15,0-15-242-15,0-7-98 0</inkml:trace>
  <inkml:trace contextRef="#ctx0" brushRef="#br0" timeOffset="32751.99">13098 4830 3271 0,'0'0'282'0,"0"0"-192"16,-5 0 39-16,5 0-108 0,-5 0 45 15,5 0-143-15,0 0 67 0,0 0-139 16,43 0-65-16,-43-33-83 0,46 33 37 15,-46 0-173-15,51-35 43 0,-22 35-155 16,-29 0-219-16</inkml:trace>
  <inkml:trace contextRef="#ctx0" brushRef="#br0" timeOffset="33028.08">13353 5077 2841 0,'32'11'421'15,"-32"-2"-175"-15,0-2-35 0,26-2 16 16,-26-3-164-16,27-2-23 0,-27 0-57 16,24 0 17-16,-24-39 28 0,17 39-40 15,-8 0-18-15,-9-34 42 0,0 34 66 16,0 0-115-16,0 0 63 0,0 0-81 16,0 0 55-16,-33 0 41 0,33 41-82 15,0-41 27-15,-39 38 58 0,39-38-86 0,0 35-48 16,0-16-2-16,0-19-126 0,0 29 34 15,0-29-110-15,53 17 115 16,-53-17-123-16,51 0 9 0,-22 0-341 0,0 0-76 16,-5-35-13-16</inkml:trace>
  <inkml:trace contextRef="#ctx0" brushRef="#br0" timeOffset="33227.94">13790 4855 2184 0,'0'0'118'0,"0"0"-47"15,0 0-19-15,0 36-24 0,0-36-62 16,0 0 227-16,0 29-16 0,43-29 255 16,-43 41-104-16,36-9-95 0,-36 4 168 15,24 1-112-15,-24 8-15 0,25 4-44 16,-25 0-91-16,0-4-71 0,0-3-56 16,0-7-24-16,0-7-159 0,0-11-366 15,-49-6 62-15,49-11-165 0,-29 0-181 16,29 0-365-16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3-17T23:27:39.5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24239 7283 1135 0,'-4'-4'282'0,"-1"-3"-29"0,0 1 93 16,-2 1-170-16,7-3-86 0,-5 4 46 15,2 0 78-15,1 0-38 0,-3-1-86 0,5 5 112 16,0 0-43-16,-2 0-15 16,-3 0-77-16,5 0 28 0,-2 0 8 15,2 0-11-15,0 0 49 0,0 0-16 0,0 0 4 16,45 0-76-16,-45 0 23 0,41 0 3 16,-41 0 25-16,56 0-30 15,-20 21 19-15,-2-21-84 0,-5 0 5 16,-3 0-19-16,6 0 13 0,-11 0-8 0,3 0-35 15,-2 0 17-15,-7 0-127 0,-6 0-45 16,3 0-144-16,-7 0-105 0,-5 0-217 16,0-22 6-16,0 22-390 15,0 0-19-15</inkml:trace>
  <inkml:trace contextRef="#ctx0" brushRef="#br0" timeOffset="626.32">24196 7229 1645 0,'-5'16'100'0,"0"3"-50"16,3 3 194-16,0 5-111 0,2 2-23 16,-5 5 44-16,0 8-5 0,5 6-89 15,-3 6 174-15,-1 12-74 0,-6 11-75 16,0 9 86-16,-2 5 18 0,-2 14-100 0,-1 2-87 15,-6 6 86-15,-1 8-83 16,5 1 3-16,-9 1-27 0,-1-3-1 0,0 4 20 16,1-4 43-16,-1 0-86 0,1-6 71 15,2-3-33-15,4-4 141 0,-1-6-69 16,4-2-48-16,2-6 65 0,1-9-96 16,2-2-41-16,5-3 69 0,-3-10 9 15,-2-10 9-15,10-7-58 0,-1-9-14 16,-2-9 90-16,5-4-66 0,0-6 28 15,0-9-16-15,0-2 115 0,0-2-102 16,0 1 98-16,39-5-87 0,-39 3 33 16,0-4-33-16,31 0-11 0,-31-1 21 15,0 0 12-15,27 1 11 0,-27-5-7 16,17 0 38-16,-17-1-20 0,19 0-7 0,-9 0 57 16,2 0-81-16,14 0-21 15,-2 0-20-15,3-26 38 0,7 26-10 16,2 0-7-16,7-21-39 0,-2 21 33 15,5 0 13-15,-5-24-44 0,-2 24 28 0,-3-17-27 16,-10 7-108-16,-4 2-224 0,-5 8-162 16,-10-13-228-16,-7 6-267 15,0-1-874-15</inkml:trace>
  <inkml:trace contextRef="#ctx0" brushRef="#br0" timeOffset="3028.92">23393 7465 1204 0,'0'0'29'0,"0"0"63"0,0 0 2 16,0 0-1-16,0 0-43 0,0 0-95 0,0 0 95 16,0 0-70-16,0 0 199 0,0 0-15 15,0 0 41-15,0 0-109 0,36 0 3 16,-36 0 45-16,0 30-32 0,36-30-70 15,-36 29-42-15,0-29-4 0,32 38 27 16,-32-10-126-16,26 1 183 0,-11 4-104 16,1-2 81-16,-1-2-158 0,9 4 153 15,-7-9-141-15,5-3-71 0,-10-4-70 16,2-5-345-16,-4-4 54 0,4 0-37 16</inkml:trace>
  <inkml:trace contextRef="#ctx0" brushRef="#br0" timeOffset="3225.4">23685 7436 1973 0,'0'46'-80'0,"-41"-18"160"0,41 3-161 16,-46 2 257-16,22-1-246 0,0-2-65 15,-5 3-81-15,5-1 9 0,-5-4-148 16,9-3-109-16,-4-2-133 0</inkml:trace>
  <inkml:trace contextRef="#ctx0" brushRef="#br0" timeOffset="4409.64">23229 8377 1306 0,'0'0'244'0,"0"0"-51"16,0 22-78-16,0-22 55 0,0 0 3 15,0 0-76-15,0 15-72 0,43-15 67 0,-43 17-46 16,39-9-62-16,-39 0 38 0,36 5 67 16,-36 3-135-16,31 2 25 0,-31-1 21 15,25 3 40-15,-25-2-137 0,21 2-48 16,-9-2-194-16,-12-5-229 0,17-2 48 16,-2-5-97-16</inkml:trace>
  <inkml:trace contextRef="#ctx0" brushRef="#br0" timeOffset="4577.21">23574 8314 2022 0,'0'0'25'0,"0"0"-24"0,0 37 94 16,0-7-94-16,-46 2-96 0,46 12 213 16,-31 0-141-16,31 4-73 15,-32 3-4-15,32-3-98 0,-31-2-40 0,12-1 89 16,19-8-135-16,0-3-30 0,-22-5-192 15</inkml:trace>
  <inkml:trace contextRef="#ctx0" brushRef="#br0" timeOffset="5144.64">23135 9318 1948 0,'0'0'0'0,"0"30"26"0,0-30-110 0,0 0 194 16,0 0-110-16,0 0-52 0,0 0 155 15,0 0 21-15,36 0 26 0,-36 0 76 16,0 0-42-16,39 0 65 0,-39 39-98 16,0-39-98-16,0 37 139 0,0-4-159 15,0 2 99-15,0-2-156 0,0 7 79 16,-49 2-78-16,49-4 31 0,-38-1-16 16,38 3 24-16,-27-5-23 0,27-4 7 15,0 0 48-15,0-2-40 0,0-3 17 16,0-2-69-16,0-5 162 0,46-5-164 15,-46-5 111-15,36 1-65 0,-36-6 10 0,34 0-25 16,-34-4 16-16,34 0-102 16,-34 0-10-16,38 0-152 0,-21 0-122 15,5-32 110-15,-22 32-224 0,31-22-82 0,-31 22-8 16,12-23-47-16</inkml:trace>
  <inkml:trace contextRef="#ctx0" brushRef="#br0" timeOffset="5287.36">23026 9637 2763 0,'0'-2'179'0,"44"2"-30"15,-44 0-194-15,31 0 90 0,-31 0-13 16,41 0-155-16,-17 0-114 0,3 0-427 16,-3 0-545-16</inkml:trace>
  <inkml:trace contextRef="#ctx0" brushRef="#br0" timeOffset="6038.23">24936 6540 1948 0,'0'0'232'16,"34"0"-48"-16,-34 39-3 0,24-39-92 15,-24 49 6-15,24-20 5 0,-7-1-15 16,0 3-118-16,2-1 14 0,-4-1 75 16,2-8-69-16,-3 3-45 0,-2-4 58 15,0-2 48-15,-2-3-269 0,-8 2 128 0,8-3-163 16,-5-1-149-16,0-1-58 0,4-5-68 16,-1 0-141-16</inkml:trace>
  <inkml:trace contextRef="#ctx0" brushRef="#br0" timeOffset="6225.17">25168 6559 2228 0,'0'0'0'0,"0"0"64"16,0 49 10-16,-60-19 125 0,60 7-173 15,-53-2 9-15,21 4-77 0,-6 4 81 16,11-8-87-16,-2-1 6 0,0-2-11 15,12-9-122-15,-4-4-135 0,6-7-379 0,15-12 40 16</inkml:trace>
  <inkml:trace contextRef="#ctx0" brushRef="#br0" timeOffset="6628.82">26545 6624 2255 0,'2'-4'206'0,"6"4"-3"0,-6 0 79 0,3 34-207 0,4-34 44 16,-9 42-152-16,5-16 99 0,0 5-132 15,0 1 115-15,-5-3-87 0,7-3-19 16,3-5 19-16,-10 1-239 0,9-9 61 16,1 2-147-16,-7-4-242 0,1-11 48 15,4 8 40-15</inkml:trace>
  <inkml:trace contextRef="#ctx0" brushRef="#br0" timeOffset="6791.11">26641 6714 2470 0,'0'0'239'0,"0"0"-91"16,0 0-62-16,0 51 49 0,0-16-90 0,-55 8-45 16,55 4 0-16,-51 9-10 0,25-2 53 15,-6 0-138-15,8-6-11 0,3-3-107 16,21-11-124-16,-29-8-75 0,29-9-344 16,-12-17 14-16</inkml:trace>
  <inkml:trace contextRef="#ctx0" brushRef="#br0" timeOffset="7242.29">27348 6553 1809 0,'10'30'237'0,"-1"-30"-69"15,1 0-71-15,2 34 43 0,-7-34-72 16,4 29-58-16,-1-12 83 0,1 1-54 15,-1 1 75-15,-4 1 7 0,-1 0-130 16,-3 0 83-16,0 4-25 0,0-1 43 16,0 5-110-16,-60 1-12 0,60-1 101 15,-58 3-54-15,24 0-17 0,3 0 0 16,6-4-17-16,4-1 34 0,21-4 1 16,-32-4-12-16,32-1 17 0,0-2-62 15,0-5 81-15,0-1-42 0,0-2 30 0,44-2-40 16,-44 0-1-16,55-2-18 15,-14-3-78-15,-2 0-16 0,2 0-130 16,-7 0-75-16,-5 0-256 0,-3-27-213 0,-4 27-94 16</inkml:trace>
  <inkml:trace contextRef="#ctx0" brushRef="#br0" timeOffset="7380.8">27309 6859 2594 0,'0'26'120'0,"0"-26"-93"0,0 0-46 16,51 0-22-16,-51 0-136 0,36 0-304 15,-36 0-712-15</inkml:trace>
  <inkml:trace contextRef="#ctx0" brushRef="#br0" timeOffset="8259.75">27987 7383 1894 0,'0'0'262'0,"0"0"-85"0,0 0-101 16,0 0 83-16,0 0-153 0,0 0 76 15,0 0-121-15,0 0 35 0,0 0 44 16,0 0-102-16,0 0 139 0,0 0-157 16,0 0 96-16,36 0 22 0,-36 0-22 15,41 0-74-15,-41-17 116 0,48 17-116 0,-28 0 119 16,6 0-99-16,-9 0 60 0,5 45 53 15,-8-45-86-15,-4 48 0 16,2-11 116-16,0 7-74 0,-7 6 95 0,0 9-128 16,-5 11 100-16,0 5-65 0,0 11-26 15,0 9 32-15,0 4-10 0,-36 9 7 16,36 5 13-16,-39 9 119 0,39 0-84 16,-48 8 107-16,16 7-73 0,3 6-85 15,3 7 15-15,-8 11-91 0,3 4 43 16,-5 2 50-16,4-2-66 0,1-5-29 15,0-8 49-15,4-11 6 0,1-11-24 16,-3-17 68-16,12-15-80 0,2-10 2 16,6-10 74-16,1-14-104 0,4-1 68 15,4-10-24-15,0-9 47 0,0-10-88 16,0-9 132-16,0-5-84 0,0-7 10 16,0-5 127-16,0-8-110 0,0 0 9 15,0 0-97-15,0 0 126 0,0-33-64 16,-75 33-6-16,34-23 32 0,-7 23-35 15,2 0-22-15,-2-27 57 0,14 27-119 0,-10-16 13 16,18 16-20-16,9 0-219 0,17-18-114 16,0 18 6-16,-15-10-366 0,15 1-371 15</inkml:trace>
  <inkml:trace contextRef="#ctx0" brushRef="#br0" timeOffset="12596.22">26280 7506 1691 0,'0'28'26'0,"0"-28"1"0,-29 0 151 16,29 0-152-16,0 0-26 0,0 0 91 16,0 0 40-16,0 0-20 0,0 0 100 15,0 0-103-15,0 0 108 0,0 0-18 16,0-24 60-16,0 24-144 0,0 0-22 16,0 0-3-16,0 0-58 0,0 0 3 15,0 0-83-15,0 25 72 0,0-25 39 16,0 0-54-16,0 0-55 0,0 19 174 15,0-19-109-15,-20 0 87 0,20 0 30 16,0 23-5-16,0-8-33 0,0 4 13 16,-19 1 39-16,12 7-42 0,-5 8-8 0,-3 2 49 15,-2 7-17-15,3-1-13 16,0-2-92-16,-1 3-10 0,3-4 8 16,0-1-21-16,2-10-13 0,3-5 27 0,5-9-17 15,2-6 8-15,-5-5-23 0,5-1 20 16,0-3-174-16,0 0-130 0,0 0-105 15,0 0-136-15,0 0-197 0,0 0-343 16,0 0-653-16</inkml:trace>
  <inkml:trace contextRef="#ctx0" brushRef="#br0" timeOffset="15826.1">11848 7207 388 0,'15'-21'14'0,"2"-1"-130"15</inkml:trace>
  <inkml:trace contextRef="#ctx0" brushRef="#br0" timeOffset="16971.95">11494 8453 660 0,'0'0'25'16,"0"0"-43"-16,0-39 47 0,0 39-75 16,-29-39 109-16,29 13-38 0,0-2-12 15,0 0 61-15,-24-6-17 0,24-1-83 16,0-1 64-16,-22-3 1 0,22-4 6 16,-14 6 21-16,4-1-66 0,3 0 68 0,2-2-12 15,0 5-64-15,3 0 74 16,2-1 3-16,0 6-134 0,0-9 153 0,0-1-36 15,0 1-49-15,0-2 21 0,43-1 75 16,-43-4-99-16,0 1-72 0,0 2 119 16,31-3-135-16,-31 6 106 0,0 1 55 15,29 0-70-15,-29 4-76 0,25 3 73 16,-11-1 73-16,8 4-51 0,-1-1-138 16,-1 2 113-16,4 1 3 0,5 1 27 15,-3 2-30-15,3 4 3 0,0 2 70 16,0 3-116-16,7 4 67 0,-4 4 7 15,1 0-56-15,4 5 121 0,4-1-164 16,4 2 167-16,1-1-198 0,5 1 95 16,-5-2 33-16,2-1-5 0,5 3-24 0,-12 0 27 15,0 1 116-15,-2 0-225 16,-6 0 141-16,1 0 31 0,-7 0-119 0,-6 31-53 16,3-31 232-16,1 25-237 0,-1-25 116 15,-10 29-84-15,8-29 114 0,-13 35-54 16,6-12 58-16,7 1-93 15,-8 3 65-15,-4 0 32 0,-1 4-64 0,13 1 101 16,-10 2 53-16,3 0-243 0,6 1 119 16,-4-2-60-16,0 3 30 0,-7-4 59 15,2-2-1-15,-10-2-29 0,10-7-115 16,-4 3 56-16,-8-9 118 0,0-4-206 16,0-3 264-16,0-1-145 0,0-4-148 15,0-1 177-15,0-1-60 0,0-1 90 16,0 3 28-16,0 1-87 0,0 0-29 0,-37 0-32 15,37 2-32-15,0 1 182 0,-38-2-180 16,38 1 57-16,-24-3 33 16,24-1-98-16,-27-2 131 0,8 0 65 0,7 0-228 15,12 0 161-15,-15 0 1 0,8 0-95 16,7 0 32-16,-7 0 60 16,2 0 69-16,5 0-226 0,0 0 126 0,0 0 33 15,0 0-62-15,0 0 30 0,0 0 97 16,46 0-228-16,-46 0-135 0,0 0 72 15,0 0 100-15,26 0-174 0,-26 0-73 16,0-31 4-16</inkml:trace>
  <inkml:trace contextRef="#ctx0" brushRef="#br0" timeOffset="17270.52">12545 7434 832 0,'0'0'49'16,"0"32"1"-16,0-32-5 0,0 0-11 16,0 33 77-16,32-33-37 0,-32 25-118 15,0-25 143-15,0 30-38 0,36-14 131 16,-36 0-102-16,24-1-152 0,-24 0 182 16,29-1-211-16,-29-4 126 0,17-1 85 15,-8-4-212-15,-9 0 281 0,8-4-154 0,-1-1-3 16,-5 0 37-16,8 0 20 0,7 0-147 15,7-30 87-15,5 30 28 16,5-40-30-16,4 15 26 0,1-2-136 0,7-5 83 16,-8 0 55-16,1 4-139 15,-13 0-412-15,3 6-136 0,-14 2-242 0</inkml:trace>
  <inkml:trace contextRef="#ctx0" brushRef="#br0" timeOffset="20305.3">24746 7630 1715 0,'0'0'181'0,"0"0"31"0,0 0 7 16,0 0-145-16,0 0 77 0,0 0-96 16,0 0 100-16,0 0-88 0,0 0 95 15,0 0 47-15,0 0 53 0,0 0-178 16,0 0 44-16,0 0-28 0,0 0-17 16,0 0-71-16,0 0-37 0,0 0 75 15,-39 0-100-15,39 29 110 0,-29-29-107 16,29 31 96-16,-29-31-73 0,29 35 11 15,-21-18 50-15,21 1-52 0,-10 0 83 16,10-2-35-16,0-1-33 0,0 7 10 16,0-6 25-16,0-6-81 0,46 5 57 15,-46 2-12-15,0-10 12 0,0 4 34 16,34-4-22-16,-34 0-34 0,21-4-14 16,1-2 35-16,-3-1 25 0,5 0-58 0,10 0 56 15,-5 0-23-15,2-37-56 0,1 37 45 16,4-37 12-16,-5 37-11 15,-11-42 0-15,1 21-11 0,-9-8 35 0,-7 0-35 16,0-2 45-16,-5-3-68 16,0 3 46-16,0-4 0 0,-43 7-12 0,43 0-21 15,-41 3 21-15,41 3-21 0,-53 4-31 16,53 8-112-16,-51 1 30 0,27 9-44 16,0 0-160-16,2 0-195 0,0 30-279 15,5-30-497-15</inkml:trace>
  <inkml:trace contextRef="#ctx0" brushRef="#br0" timeOffset="24001.44">27239 7712 2066 0,'-19'0'113'0,"5"21"-45"16,-10-21 42-16,7 20 9 0,0-20 34 15,2 18-228-15,6-18 72 0,-3 11 6 0,0-4 40 16,7-2 46-16,-2 3-81 0,-1-3 95 16,1 2-11-16,-3-2-96 0,6 8 157 15,-6 4-101-15,3-1-23 0,-1 3 45 16,4 3-130-16,-4 8 80 0,4 4 74 16,4-2-90-16,0-2-12 0,0 3 110 15,0-2-51-15,0-2-24 0,0 0 17 0,41-8 21 16,-41-6-45-16,36 2-46 15,-36-7 31-15,53-6 45 0,-27-3-45 16,6 2-52-16,-1-3 119 0,5 0-87 0,3 0 89 16,-5-28-25-16,-5 28 5 15,-3-30-20-15,3 30-41 0,0-48-49 0,0 18 107 16,-12-6-55-16,0 2-27 0,2-4 16 16,-7-7-85-16,2 10 106 0,-9-6-141 15,-5 8 57-15,0 1 97 0,0 7-63 16,0 2 20-16,-53 3-6 0,53 4-71 15,-60 1 114-15,24 8-124 0,2 0-46 16,-14 0-63-16,2 3-33 0,-7 2-184 16,12 0-356-16,-5 2-507 0</inkml:trace>
  <inkml:trace contextRef="#ctx0" brushRef="#br0" timeOffset="28152">24681 8565 1062 0,'0'0'37'0,"0"0"63"16,0 0 93-16,0 0 81 0,-24-28-19 0,24 28-47 15,0 0-51-15,0-30 23 0,0 30 108 16,0 0-49-16,0 0-16 0,0-18 16 16,0 18-34-16,31 0 26 0,-31 0-158 15,0 0 52-15,0 0-60 0,0 0 32 16,0 0-31-16,0 0-55 0,0 23-10 16,0-23 73-16,0 0-8 0,0 22-7 15,-31-22 24-15,31 29 48 0,0-11 58 16,0 2-65-16,-22 11-36 0,22 2-48 15,-19 1-44-15,19 1 25 0,-22-2-34 16,12-3 13-16,-4 0-20 0,4-4-13 16,3-5-201-16,0-8-79 0,2-5-119 15,2-4-64-15,1-2-347 0,2-2-299 16</inkml:trace>
  <inkml:trace contextRef="#ctx0" brushRef="#br0" timeOffset="31585.25">27170 8894 1602 0,'0'0'234'0,"0"0"-73"0,0 0-18 0,0 0 42 15,0 0-26-15,0 0-19 0,0 0-126 16,0 0 66-16,0 0 25 0,0 0 67 15,0 0-83-15,0 0-45 0,0 0 123 16,0 0-97-16,0 0 44 0,0 0 79 16,0 0-82-16,0 0-69 0,0 0 47 15,0 0-59-15,0 0 64 0,0 28 32 16,-34-28-105-16,34 41 80 0,0-16-66 16,0 4-46-16,-32 3 77 0,32 1-33 15,-16-2-33-15,16-4-22 0,0 0-90 16,-22-2-155-16,22-2-185 0,-12-5-164 15,12-8-282-15,-5 0-509 0</inkml:trace>
  <inkml:trace contextRef="#ctx0" brushRef="#br0" timeOffset="32666.2">26063 8794 1995 0,'0'0'205'0,"0"0"-48"0,0 0-18 15,0 0 85-15,0 0-144 0,0 0 38 16,0 0 30-16,-27 0-130 0,27 0 64 16,0 0-69-16,0 0 108 0,0-19-52 15,0 19-15-15,-22 0 70 0,13 0-54 16,1 0-67-16,1 0 106 0,-5 0-73 16,-2 0 87-16,2 0-87 0,-3 0 12 15,1 0-48-15,4 0-38 0,-4 0 88 16,2 31-52-16,2-31-21 0,0 29 23 15,1-7-25-15,4-4 60 0,0 1-20 16,0 0-65-16,5 1 75 0,0-4 0 16,0 2-50-16,0-1 0 0,0-2 50 15,0-1-10-15,39 0-40 0,-39 1 65 16,31-3-80-16,-31-1 65 0,43-1-1 0,-18-2-24 16,1-3-22-16,3 1 47 15,-2-6-35-15,-1 0 43 0,1 0-68 0,-8 0 35 16,0-27 12-16,1 27-15 15,-11-28-6-15,1 28 9 0,2-39 35 0,-12 16-24 16,2 0-11-16,1-2-33 0,-3-5 32 16,0 1-11-16,0 2 14 0,0 3-68 15,0 0-72-15,-36 3-51 0,36 4-79 16,-34 3 45-16,34 5-55 0,-34 6-80 16,12 3-245-16,-7 0-485 0</inkml:trace>
  <inkml:trace contextRef="#ctx0" brushRef="#br0" timeOffset="37233.93">24469 9645 1246 0,'0'0'168'16,"0"0"-31"-16,-22 0 78 0,22-6-86 15,0 1 16-15,0 2 11 0,-15-2-65 16,15 1 127-16,0 4-86 0,-9-4 83 15,9 4 46-15,-5 0-154 0,5 0-94 16,-5 0-13-16,-5 0-33 0,3 36 66 16,-2-36-1-16,1 0-32 0,3 30 0 15,-7-30 7-15,3 27-14 0,4-9 14 16,0-4-46-16,0 0 45 0,5 3-22 16,-2-2 65-16,-5 6-62 0,4-7 93 15,3 4 43-15,-5-2-107 0,3 2 110 16,2 6-59-16,0-1-31 0,0-1 8 0,0 3 40 15,0-1-78-15,48 1 6 16,-48 2 7-16,53-8 56 0,-21 1-112 16,-1-5 69-16,0-4 24 0,1-5-75 15,1-6 14-15,-6 0 17 0,-5 0-12 0,-1-32 36 16,1 32-72-16,-7-49 14 0,-8 17-10 16,-7-2-2-16,0-7 37 0,0-5-63 15,0 5 50-15,0-2 10 0,0 7-31 16,-46-1 27-16,46 6-63 0,-39 8-72 15,39 14-111-15,-55 9-18 0,26 0-204 16,0 0-21-16,5 0-308 0,-3 50-310 16</inkml:trace>
  <inkml:trace contextRef="#ctx0" brushRef="#br0" timeOffset="39313.11">25976 9722 1710 0,'0'0'104'16,"-20"0"55"-16,20 0-65 0,0 0 21 15,0 0-22-15,0 0 37 0,0 0-39 16,0 0 7-16,0 21 48 0,0-21 37 15,0 0 110-15,0 0 1 0,0 20-21 16,0-20-87-16,0 19 31 0,0-2-93 16,0 6-12-16,-38 2-106 0,38 9 71 0,0 2-72 15,-29 5 55-15,29 2-56 0,-31 3 22 16,16-4-89-16,-4-2 70 0,19-4-227 16,-17-3-87-16,10-7-248 0,7-4-152 15,0-10-417-15,0-1-333 0</inkml:trace>
  <inkml:trace contextRef="#ctx0" brushRef="#br0" timeOffset="41497.46">27034 10048 2182 0,'0'0'184'0,"0"-15"4"15,0 15 53-15,0 0-54 0,0 0-30 16,0 0 48-16,0 0-118 0,0 0-8 16,0 0 5-16,0 0-32 0,0 0-44 15,0 0 30-15,0 0-67 0,0 25 90 16,-36-25-34-16,36 25 10 0,0-25 2 0,0 35-16 15,-26-14 6-15,26 5 64 16,-17 2 11-16,17-2-27 0,0 3-78 0,0 1 68 16,0 0-78-16,0 1 33 15,36-5 24-15,-36-2-24 0,43-2-43 0,-43-4 9 16,61-7 81-16,-35-3-102 0,8-8 46 16,2 0 20-16,-4 0-20 0,1-45-23 15,-4 16-25-15,-2-5 35 0,-3-6-59 16,-7-2 34-16,-8 3-91 0,-9 1 95 15,0-1-83-15,0 4-65 0,0 2 90 16,-57 6-130-16,57 2-161 0,-58 4 2 16,24 9-94-16,3 4-586 0</inkml:trace>
  <inkml:trace contextRef="#ctx0" brushRef="#br0" timeOffset="44580">24331 7429 592 0,'0'11'116'16,"0"1"-74"-16,0-3 43 0,0 6 49 0,0-1-120 15,0 2 21-15,0-2 0 0,34 1 20 16,-34 4-55-16,0-3-51 0,0 3 181 16,24 3-68-16,-24 2 2 0,0 1-81 15,24 5 162-15,-24 2-97 0,15 0 41 16,-8 2-130-16,2 2 152 0,-1-6-87 15,-4 4-71-15,4-3 118 0,1-1-49 16,6 1-21-16,-3-3-3 0,2-1 2 16,3 2-92-16,0-3 186 0,7 5-119 15,0-1 1-15,-2 1 45 0,0-2-67 16,-1 3 118-16,4-4-74 0,-6 1 103 16,-2-4-151-16,2 1 126 0,-2-2-102 15,2 0-25-15,3-4 76 0,0 3 0 16,2 0-52-16,-5 2 53 0,8 3-26 15,-8-1 52-15,5 3-79 0,-2 1 26 16,2-2 56-16,-3 0 0 0,-1-3-137 0,-1 2 109 16,-2-4 28-16,-3-3-83 0,3-3 28 15,0 0 0-15,-5-2 77 0,0 0-126 16,3 0 99-16,2 0-2 16,2 2-96-16,0 1-2 0,-2 2 125 0,-2 0-124 15,4 1 124-15,7 1-176 0,-4 0 203 16,0 1-102-16,0-1-25 0,4 1 0 15,1-4 97-15,-3 1-170 0,0-1 172 16,0 1-124-16,0-3 0 0,-2 0 124 16,-1 1-148-16,-4 0 172 0,3 1-98 15,-1 4-73-15,3-1 97 0,-13-3-24 16,13 7 48-16,-5-2-145 0,-3 0 169 16,3 2-48-16,0-1-71 0,0 1 23 15,2-8 47-15,5 3-46 0,-7-2 92 16,10 1-163-16,-8-1 165 0,8-2-71 15,2 0 45-15,-5-3-114 0,-3 4 115 16,3-2-47-16,3-1-44 0,-5-1-2 0,-1 3 161 16,-1-1-136-16,-3 4-46 0,4-3 113 15,-4 1-90-15,0 4 44 0,5 0-22 16,-1-3-109-16,-4-2-15 0,3-2 121 16,1 3-64-16,1-1 109 0,0 1 29 15,-5 0-93-15,2-2 115 16,-5 4-116-16,6 0 92 0,-3-1-22 0,-3 1 0 15,1-1-23-15,-1-1-1 0,0-1-1 16,-1 0 74-16,3-4-48 0,-6 2-122 16,7-2 120-16,-3-2-46 15,6 1 72-15,-8 0-122 0,5 0 194 0,2-1-193 16,-5 1 120-16,8 1-72 0,0 2 47 16,-5 0-46-16,2 2 47 0,5 0 1 15,0-1-50-15,0 0 100 0,-2-1-101 16,0-1 52-16,4 0-78 0,-9-2 27 15,5-1 101-15,-3 0-101 0,-2-1 76 16,-3 0-77-16,1 0-1 0,7 0 53 16,-8 2 27-16,8-3-80 0,0 4 1 15,-3-1 134-15,0-1-243 0,5 2 242 16,3 1-107-16,-1-3 28 0,-6 1-28 16,4-3 49-16,0-1 70 0,2-1-96 15,-4-1 1-15,-3-6-46 0,3-1-24 16,-5 0 23-16,0 0 70 0,-3 0-117 15,6 0 140-15,-4 0-45 0,-1 0-48 16,9 0 70-16,-5 0-92 0,-2-24 69 0,3 24 1 16,-4 0-49-16,4-27 74 0,-8 27-95 15,7-24 19-15,-9 9 50 16,-5-5-24-16,7 0-51 0,0-1-49 0,-3-1 100 16,1 1 25-16,-10 1-102 15,10-1 47-15,-3 2 1 0,-2 0 29 16,-1-1 85-16,-4 3-141 0,0-1 162 0,0-1-80 15,0 1-76-15,0 0-2 0,0-3 78 16,0 0 0-16,0-2-52 0,0 1 0 16,0-3 26-16,0-2 52 0,0 1-27 15,0 2 1-15,0-4-52 0,0 6 2 16,-36-6 72-16,36 1-48 0,0-1-75 16,-43-3 49-16,43-3-114 0,-41-1 110 15,41-1-46-15,-46-3-50 0,17 1 102 16,5-3-1-16,2-1 54 0,-4-2-55 15,-3-1-21-15,5-1 75 0,2-1-30 16,-7 1 25-16,3-2-84 0,-1 2 127 0,-12 4-177 16,8 0 50-16,-3 4-42 15,-4 1-3-15,-3 3 125 0,2-2-61 16,3 4-24-16,-5-3-50 0,0 0 146 16,5 0-30-16,-3-1 100 0,5-2-44 0,3 1-14 15,-3 1-15-15,-2-2-23 0,2 5 75 16,3 4-59-16,-5-4-23 15,2 2-77-15,-4 2 33 0,-3 0-47 16,2 0 13-16,0 0 58 0,6-2 37 16,-8-3 21-16,2 3 44 0,8-1-16 0,-1 1 64 15,8 1 48-15,-2 1-80 0,4 3 24 16,-2-2 7-16,7 4-151 0,0 0 77 16,-5 1-78-16,1-1 159 0,1-2-188 15,-11 1 55-15,9 0 27 0,-2 0-134 16,0-4 107-16,-5 1 25 0,5 1-52 15,0 1 27-15,-5-2-1 0,0 9 110 16,3-4-80-16,-8 1 21 0,5 3-74 16,0-1 148-16,0 1-48 0,2 7 25 15,-2-4 34-15,1 4-176 0,-4 1 104 16,6-3-61-16,-8 1 15 0,3-1-17 16,-6-1-25-16,-4-6 104 0,8 2-142 0,1-3 82 15,1-1-22-15,0 0 70 0,2-1-27 16,2 7-37-16,5-1 85 0,8 2-65 15,-3 3 15-15,5 2-111 0,-3-3 146 16,3 5-92-16,0 6-58 0,0-7 93 16,10 4-16-16,-5 0 57 0,-3 2-61 15,0-1-37-15,-2-3 18 0,3 2 61 16,-3-3-60-16,0 6 44 0,-3-7-98 16,1 5 72-16,4-1 33 0,-2 0-176 15,5 5 14-15,2 1 20 0,5 0-67 16,0-1-71-16,0 1-194 0,0 0 3 15,0 0 80-15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3-17T23:29:29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16590 14481 449 0,'101'38'-365'0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3-17T23:30:35.0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11651 14978 802 0,'-17'38'-21'0,"0"1"85"0,2-3-47 16,1 4-60-16,2-3 91 0,0-4-96 16,-3-1 80-16,15-2-32 0,-2-2 10 15,2-4 28-15,0-2 46 0,0-1-92 16,0 1 8-16,58-2 39 0,-58 2-26 16,58-1 62-16,-25 2-5 0,4 0-43 15,1 3 37-15,1-3-41 0,-3 2 77 16,3 1 6-16,2-4-17 0,-3-1-66 15,-4-2 91-15,9 3-182 0,1-3 88 16,9 0 99-16,0-3-242 0,2-4 145 16,3-1 23-16,0-5 58 0,2-6-157 15,5 0 134-15,-4-30 6 0,-11 30-197 16,6-58 222-16,-10 21-111 0,-3-8-56 16,-7-7 84-16,-9-4 26 0,-15-7-138 15,-2-2 56-15,-6-9 84 0,-4-4-143 0,0-1 144 16,-60-3-54-16,60 2-31 0,-72 4 85 15,36 9-3-15,-10 5-55 0,2 11 25 16,-2 11-24-16,-4 10-49 0,-1 3 74 16,1 10 44-16,-4 5-46 0,-6 9-92 15,5 3 45-15,-8 0 47 0,3 0-46 16,2 49 113-16,2-15-157 0,6 8 89 16,2 6-44-16,7 11 22 0,7 0-1 15,10 9-22-15,4-2-178 0,11 3-224 16,4-1-11-16,5-4-44 0</inkml:trace>
  <inkml:trace contextRef="#ctx0" brushRef="#br0" timeOffset="1864.05">20494 14950 1040 0,'-29'29'229'0,"-5"-29"-159"0,3 0 37 16,-5 29-78-16,-5-29 59 0,2 25 4 15,8-12-68-15,0 3-24 0,-3 1 94 16,5-1 30-16,5 5-50 0,-3 1-52 15,13 3-1-15,-1 3-113 0,6 6 141 16,1-1-6-16,8 6-134 0,0 3 91 16,0 3 69-16,0 2 17 0,56 2-128 15,-56-4 147-15,53-4-84 0,-19 1-81 16,7-4 81-16,5-8-42 0,7-1 65 0,0-8-23 16,7-4-62-16,0-3 86 0,-2-8-64 15,7-6 20-15,-2 0-66 16,0 0 111-16,-8 0-160 0,-7-41 67 0,1 12-34 15,-11-2-54-15,-6-2 136 16,-4-9 25-16,-15-7-53 0,-9-5 136 0,-4-6-82 16,0-2 123-16,0-3-104 0,-43 0 0 15,43 7 44-15,-48 5 103 0,48 11-163 16,-63 9 52-16,29 9-110 0,-2 11-125 16,2 13 17-16,1 0-232 0,-8 0-224 15,-3 53-152-15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3-17T23:31:39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11998 11122 806 0,'-12'0'88'0,"12"0"-77"16,-15 0 72-16,8 0-116 0,-5 31 78 15,5-31 15-15,-5 0 49 0,2 27-168 16,3-27 166-16,-3 23-167 0,-2-23 124 15,3 27-68-15,4-9-18 0,-5 4 5 0,3 5 56 16,2-2-31-16,0 4 32 16,-2 3-76-16,2 0 62 0,3 1 25 15,-1-1 39-15,3-2-22 0,0 1-68 16,0-3 51-16,0 0 49 0,39-2-127 0,-39-1 31 16,53 2 98-16,-10-3-50 0,-2 0-109 15,5 0 81-15,0-4-128 16,5-1 179-16,9-1-20 0,-12-5-112 0,0-2 112 15,-7-4-141-15,0-4 112 0,-4-3 90 16,1 0-146-16,-14 0-27 0,-4 0 109 16,1-46-170-16,-6 46-17 0,2-51 24 15,-13 15 28-15,1-5-112 0,-5-6 173 16,3-2 108-16,-3-5-62 0,0-2-107 16,0 2 124-16,0 0 11 0,0 7 16 15,0 5-132-15,-34 4 165 0,34 7 26 16,0 4-201-16,0 9 151 0,-36 0-228 15,36 7 123-15,-24 1 77 0,24 5-178 16,-32 0-6-16,15 1-44 0,-4 3-15 0,-3 1 75 16,-3 0 46-16,-2 0 17 0,-5 0 18 15,3 0-104-15</inkml:trace>
  <inkml:trace contextRef="#ctx0" brushRef="#br0" timeOffset="1388.92">11918 11565 670 0,'0'0'-16'0,"-33"21"-27"0,33-21 27 16,0 0 48-16,-32 0-48 0,32 19 9 15,-29-19-2-15,29 23 41 0,-33-7 65 0,13 4-61 16,-4 7 46-16,-2 3-70 0,-3 4 56 15,-5 4-105-15,-5 7 49 0,1-1-37 16,-3 6-5-16,-3-2 67 0,1 4-24 16,-3-2-26-16,0 2-47 0,0-1 72 15,5-1-12-15,-2 3 43 0,2-1-86 16,2-1-83-16,-4 5 102 0,4 0 7 16,-4 3-69-16,2 4 62 0,-10 3 70 15,3 2-81-15,-5 5 35 0,0-1 84 16,2 3-107-16,-9-3 117 0,2 5-109 15,5-2 74-15,-2-5-93 0,4 0 87 16,0-5-81-16,3-4 74 0,5-4-46 16,-3-4-17-16,7-7 23 0,-2-3 11 15,12-3-51-15,-2-5 12 0,-3-3-85 16,5-3 92-16,-4-1 62 0,6-2-63 16,1 0 54-16,-1-1 0 0,-4-1-59 0,-1 0-9 15,6-1 41-15,-1 2 24 0,3 2-91 16,0-4 41-16,2 1 24 0,-2 0 7 15,7 1-32-15,-4 1 22 16,6-1-27-16,-2-1-11 0,8 2 40 0,-3 0 13 16,0-2-36-16,2 5 15 0,0-4-50 15,-2-1 94-15,-2 3-59 0,2 0-14 16,-5 2 58-16,-3-3-43 0,4 5 22 16,-6-2-39-16,0 0 77 0,5 2-40 15,0-3-66-15,-4 2 60 0,-1-1 16 16,5 2-22-16,3-3-23 0,-6 1 14 15,1 1 37-15,-3-5-64 0,3 4 63 16,-3-1-7-16,3-3-83 0,-3 2 42 16,3-4 1-16,0 2-33 0,2-3 38 15,0-1-7-15,-2 1-10 0,4 0 89 16,3 0 3-16,3 0-14 0,-4-1-72 16,4 0 78-16,2 3-92 0,-3-3 32 15,5 3-33-15,-5 0 120 0,3 0 9 0,-2 0-69 16,-6-2-7-16,5 0 36 15,-4-4-13-15,4-4-58 0,-4-1 50 16,-1-2-34-16,6-5 42 0,-6 1-52 0,8 0 59 16,-3-5 5-16,6 2-26 0,-4-2 71 15,4 3-90-15,-4-3-2 0,8 0-19 16,-5-1 25-16,5 5 57 0,0-5-41 16,-7 0-16-16,7 0-58 0,-2-1 78 15,2 3 2-15,0-3-22 0,0 0-16 16,0 0-31-16,0 0 104 0,0 0-67 15,0 0 6-15,0 0 14 0,0 0 0 16,0 0-30-16,0 0 14 0,0 0 0 16,0 0-9-16,0 0 19 0,0 0-72 0,0 0 0 15,0-22 47-15,0 22-41 16,0 0 15-16,0 0-90 0,0 0-145 16</inkml:trace>
  <inkml:trace contextRef="#ctx0" brushRef="#br0" timeOffset="3732.61">8894 15454 328 0,'0'0'32'0,"0"0"-31"0,0 0-15 15,0 0 28-15,0 0-40 0,0 0 52 16,0 0-11-16,0 0-3 0,0 0 2 16,0 0-8-16,36 26-26 0,-36-26 14 0,0 0 66 15,0 0-19-15,24 0-42 0,-24 0 28 16,0 0-13-16,17 0-15 0,-17 0 57 16,17 0-64-16,-17 13 14 0,22-13 29 15,-8 0-13-15,3 0-22 0,0 0-37 16,5 11 86-16,0-11-55 0,-6 0 6 15,6 3 36-15,-3-3-36 0,3 0-24 16,-3 0 53-16,1 0-66 0,4 0 65 16,0 0 19-16,2 0 12 0,-4 0-17 15,7 0-53-15,-2 0-30 0,4 0 103 16,5 0-52-16,-2 0 6 0,2 0-32 16,3 0-40-16,2 0 107 0,5 0-61 15,-3 0 31-15,0 0 33 0,3 0-87 16,-2 0 89-16,1 0-22 0,-4 0-96 0,3 0 92 15,-6 0-47-15,3 0 46 16,5 0-69-16,2 0 30 0,1 0 84 16,-4 0-122-16,4 0 112 0,4 0-69 0,9 0 19 15,-1 30-98-15,-1-30 175 16,0 0-10-16,1 0-105 0,-1 20 86 0,7-20-68 16,3 0 15-16,-5 19 111 0,-2-19-112 15,0 13 15-15,12-13-55 0,-8 13 72 16,8-13-92-16,-5 14 34 0,2-8 3 15,-2 3 52-15,7-2-37 0,3 1 12 16,-8-3-19-16,13 3 42 0,-8-2-38 16,5-1 20-16,0-1 34 0,0-2-75 15,5 1 35-15,-8-3-75 0,3 4 136 16,-5-1-168-16,5 0 173 0,3 0-105 16,-6 0 74-16,1 3-43 0,-3 0 4 15,-2-4-18-15,7 4 17 0,-2-5-2 16,-6 5-1-16,3-2-23 0,3-1 64 15,-8 1-130-15,6 1 157 0,-4 2-107 16,1-2 20-16,-5 2 16 0,-5-1 52 16,-2 4-35-16,-3-2-13 0,-4-2 16 0,-3 2-84 15,-5-1 122-15,-2-2-95 16,0-3 92-16,-3 2-76 0,-2-2-40 16,0-2 134-16,2 0-27 0,-9 0-67 0,7 0 61 15,-5 0-65-15,8 0 107 0,-8 0-169 16,10 0 98-16,-5 0 14 0,4 0 35 15,6 0-13-15,-3 0-34 0,5 0-9 16,0 0 45-16,1 0-93 0,-9 19 143 16,1-19-145-16,-7 0 97 0,9 0-122 15,-9 0 74-15,-1 0 22 0,1 0 24 16,2 12 22-16,-10-12-95 0,8 0-43 16,-1 0 89-16,-6 0 0 0,-6 0-21 15,-4 0 1-15,-5 0 45 0,-3 0-49 16,-4 0-43-16,-5 0 43 0,-5 0-20 15,0 0 46-15,0 0 47 0,0 0-48 16,0 0-94-16,0 0 49 0,0 0 66 0,0 0 5 16,0 0-72-16,0 0 148 15,0 0-99-15,0 0-77 0,0 0 190 0,0 0-116 16,0 0-66-16,0 0 87 0,0 0-45 16,0 0 45-16,0 0-66 0,0 0 85 15,0 0-169-15,0 0 191 0,0 0-148 16,0 0 41-16,0 0 66 0,0 0-23 15,-32 0-64-15,32 0 43 0,0 0-43 16,-31 0 65-16,31 0-22 0,-22 0 43 16,22 0-42-16,0 0 20 0,-9 0-131 15,9 0 133-15,-8 0-1 0,8 0 0 16,0 0-44-16,0 0 0 0,0 0 131 16,0 0-196-16,0 0 174 0,0 0-130 0,0 0 64 15,0 0-42-15,0 0-46 16,0 0-1-16,0 0 68 0,0 0-52 15,0 0 26-15,0 0 1 0,0 0 50 0,0 0-25 16,0 0 101-16,0 0-101 0,0 0 45 16,0 0-189-16,0 0 220 0,0 0-31 15,0 0-90-15,0 0 113 0,0 0-162 16,0 22 231-16,0-22-274 0,0 0 111 16,0 0 123-16,0 0-97 0,0 0-97 15,0 16 194-15,0-16-97 0,0 0-71 16,0 0 71-16,0 13 49 0,0-6-26 15,0-7-95-15,0 4 166 0,0 1-117 16,0-2-74-16,0 3 123 0,0-3 45 0,0-1-93 16,0-1-27-16,0-1 98 15,0 0-49-15,0 0-75 0,0 0 127 0,0 0-104 16,0 0 172-16,0 0-264 0,0 0 243 16,0 0-122-16,0 0-79 0,0 0 152 15,0 0-76-15,0 0-72 0,0 0 74 16,0 0 47-16,0 0 51 0,0 0-147 15,0 0 121-15,0 0-73 0,0 0 0 16,0 0 50-16,0 0 0 0,0 0-146 16,0 0 98-16,0 0 0 0,0 0-24 15,0 0 137-15,0 0-138 0,0 0 2 16,0 0 28-16,0 0 82 0,0 0-153 16,0 0 114-16,0 0 38 0,0 0-130 15,0 0 22-15,0 0 21 0,0 0 2 16,0 0-48-16,0 0-92 0,0 0 73 15,0 0-74-15,0 0 114 0,0 0-67 16,0 0 31-16,0 0-71 0,0 23 46 16,0-23-49-16,0 0 4 0,0 0 45 0</inkml:trace>
  <inkml:trace contextRef="#ctx0" brushRef="#br0" timeOffset="25843.53">21946 11088 1537 0,'0'0'301'16,"-12"0"-191"-16,12 0 78 0,-15-20-53 16,8 20 1-16,0 0-82 0,-3-15 59 15,5 15-103-15,-2 0 60 0,0 0-79 16,2 0 117-16,0 0-115 0,-4 0 132 15,1 0-177-15,1 39 71 0,-2-39 19 16,1 34-95-16,-4-9 90 0,7 5-4 0,-7 6-58 16,5 0 15-16,-2 4 66 0,4 6-66 15,0-2 28-15,0 3-14 16,5 2-14-16,-2-6-39 0,2-1 111 0,0-3-39 16,0-3 13-16,43-4-32 0,-43-3 13 15,46-6-49-15,-10-4 36 0,3-2-38 16,4-5 107-16,10-4-138 0,0-7 88 15,3-1-43-15,2 0 1 0,-3 0 74 16,-7-38-150-16,0 38-14 0,-4-56 48 16,-8 20-10-16,-14-7-60 0,-5-9-47 15,-13-11 112-15,-4-7-89 0,0-10-48 16,-48-4 181-16,48 1-2 0,-70 2 3 16,27 7 27-16,-3 12 206 0,0 12-180 15,0 14-3-15,-2 18 91 0,2 18-137 16,-2 0 91-16,0 49-69 0,0-5-24 15,2 12-145-15,-7 5-77 0,0 9-309 16,0 1-347-16</inkml:trace>
  <inkml:trace contextRef="#ctx0" brushRef="#br0" timeOffset="26919.38">21693 11250 1158 0,'0'0'0'0,"0"0"101"0,0 0-97 0,0 0 90 16,0 0-94-16,0 0 26 0,0 0 66 15,0 0-138-15,0 0 118 0,0 25 1 0,-32-25 107 16,32 22-99-16,0-22 58 16,-24 31-90-16,24-12-49 0,-19 3 0 15,2 7-104-15,-2 2 75 0,-3 4 87 0,-7 5-202 16,10 6 143-16,-10 7 27 0,-10 5 93 16,1 5-179-16,-1 7 58 15,-7 9 141-15,-2 3-66 0,-7 10-123 0,-3 5 120 16,-3 6-95-16,4 9 48 0,-4 3 85 15,-4 4-241-15,7 0 219 0,0 2-89 16,3-3 25-16,-5-1-4 0,-1-5-40 16,1-5-86-16,2-6 107 0,5-4-21 15,-2-2 87-15,4-4-66 0,0-5 22 16,1-6-21-16,6-3-1 0,-2-4 2 16,1-5 20-16,4-2-42 0,0-7 23 15,0-2 40-15,5-4-83 0,-3-3 104 16,0-6-83-16,8-2-65 0,0-5 104 15,-8-2-150-15,5 1 198 0,3-4-46 16,7-2 2-16,-5-6-22 0,7 1-1 0,3-4 1 16,0-3 21-16,9-6 45 15,3-1-23-15,-1-8 20 0,1 3-106 0,7-2 63 16,0-3 20-16,0 1-41 0,0 0 18 16,0-2-18-16,0 0-80 0,0 0 101 15,0 0-42-15,0 0 127 0,0 0-124 16,0 33 81-16,0-33-36 0,0 23 32 15,-34-23-59-15,34 23-80 0,0-23 101 16,0 21 1-16,0-21-22 0,-26 15 42 16,26-15-62-16,0 17 56 0,-17-17-74 15,17 14 16-15,0-14-21 0,0 0 61 16,-10 5-142-16,10-3 157 0,0-2-139 16,0 0-115-16,0 0 45 0,0 0-298 15,0 0 114-15,0 0-34 0,0 0-104 0</inkml:trace>
  <inkml:trace contextRef="#ctx0" brushRef="#br0" timeOffset="27196.77">19476 14534 1231 0,'0'0'65'16,"0"0"-24"-16,0 41 133 0,-33-11-75 15,33 5 27-15,-39 5 4 0,39 0-48 16,-46 4-11-16,46 2-46 0,-34-2-1 15,34-1 0-15,-31-7 21 0,14-1 0 16,17-6-90-16,-14-1 90 0,14-10-113 16,-12-5 113-16,7-6-46 0,5-7-43 0,0 0 155 15,0 0-131-15,0 0 106 16,0 0-22-16,58-31-107 0,-58 31 84 16,46-28-2-16,-46 28-145 0,45-33 83 0,-18 33 1 15,-27-23 20-15,31 23-41 0,-31 0-67 16,17-16 41-16,-17 16-349 0,0 0-227 15,0 0-156-15</inkml:trace>
  <inkml:trace contextRef="#ctx0" brushRef="#br0" timeOffset="28375.4">18808 15380 1124 0,'-7'0'-10'0,"7"0"39"16,0 0-5-16,0 0-24 0,0 0 80 16,0 0-35-16,0 0-62 0,0 0 79 15,0 0 67-15,0 0-129 0,44 0 92 0,-44 0 78 16,55 0-35-16,-19 0-132 0,10 0 79 16,12 0-35-16,17 0 148 0,16 0-154 15,15 0 19-15,13 0 56 0,13 0-150 16,18-17 116-16,11 17-130 0,3 0 82 15,3 0 103-15,4 0-118 0,-7 0-19 16,-2 0 7-16,-1 0 33 0,-7 0 10 16,-9 0-61-16,0-29 0 0,-10 29-41 15,-7-41 82-15,2 18-33 16,-2-4 25-16,-3-2-65 0,1 4 70 0,6 2-59 16,8 8 97-16,7 15-21 0,-2-12-85 15,12 12 105-15,4 0-28 0,1 31-65 16,-8-31 239-16,-7 39-217 0,-2-39 25 15,-15 43 4-15,-14-43 75 0,-20 32-101 16,-18-32 116-16,-13 24-179 0,-12-24 134 16,-15 13-36-16,-11-13-123 0,-8 0 80 15,-7 0-34-15,-5 0 18 0,-2 0-22 16,-5 0 12-16,3 0-83 0,-3 0 35 16,0 0 29-16,0 0-61 0,0 0 21 15,-44 0-138-15,44 0 80 0,-41 0-131 16,10-28-91-16,0 28 131 0,-3 0-42 15,2-25 103-15,4 25 68 0,1 0 10 16,5-17 78-16,5 17 8 0,5 0 163 16,0-10-17-16,0 10 1 0,5 0 41 15,-5 0-80-15,5 0 13 0,-5-4 85 0,0 1-114 16,-3 2-26-16,1 0-45 0,-1 0 0 16,8 1 141-16,-3 0-91 15,1 0 1-15,4 0-51 0,0 0-24 16,-2 0-26-16,7 0 149 0,0 0-174 15,0 0 78-15,0 0 122 0,0 0-150 16,0 0 155-16,0 0-56 0,0 0-6 16,0 0 22-16,0 0-46 0,0 0-63 0,0 0 103 15,34 0-125-15,-34 0 104 0,0 0-105 16,0 0 44-16,0 0 43 0,0 0-107 16,-54 0 88-16,54 0 40 0,-57 0-149 15,18 0 202-15,0 31-50 0,1-31 44 16,4 0-93-16,12 0-100 0,3 22 157 15,19-22-121-15,0 0 36 0,0 15-124 16,0-15 78-16,48 16-173 0,-48-16-48 16,51 10-115-16,-51-10-215 0,55 3-129 15</inkml:trace>
  <inkml:trace contextRef="#ctx0" brushRef="#br0" timeOffset="29722.06">24307 15284 1557 0,'0'2'94'0,"0"-1"0"0,0-1-44 0,0 0 25 16,0 0 3-16,0 0-10 0,0 0-47 15,0 0-87-15,0 0 88 0,0 0 1 16,0 0-68-16,0 0 112 15,0 0 41-15,0-32-1 0,-43 32-81 0,43-22 102 16,0 22-24-16,0-29-68 0,-29 11 71 16,29-2-100-16,0-5-42 0,-34-3 111 15,34-6-145-15,-36-8 89 16,14-6 36-16,-5-3-52 0,-4-9-77 0,-3-8 57 16,-12-5 16-16,-7-10-6 0,-2-3 74 15,-8-11-122-15,-7-3 23 0,-2-7 106 16,-12-3-41-16,-3-6-47 0,-3-6-87 15,4 2 180-15,-4-7-170 0,6 4 118 16,4 2-94-16,8 1 84 0,9 13-48 16,10 6 87-16,12 7-70 0,3 8 10 15,6 20 69-15,8 12 7 0,-2 7-120 0,4 9 169 16,8 10-104-16,-3 3-56 16,2 17-1-16,-2 1 93 0,3-2-101 15,7 2 43-15,4 6-46 0,-6 1-48 16,1 0 131-16,4 0-17 0,4 0-32 0,0 0 32 15,0 0-36-15,0 0-40 0,0 0 81 16,0 0-18-16,0 0 60 16,0 0-126-16,0 0 42 0,0 0 42 0,0 0-5 15,0 0-76-15,0 0 114 16,0 0-80-16,0 0-120 0,0 0 200 16,0 0-183-16,0 0 170 0,0 0-105 0,0 0 107 15,0 0-25-15,31 0-81 0,-31 0 0 16,0 0 78-16,0 0-128 0,0 0-2 15,0 0-115-15,0 0 123 0,0 0-113 16,0 0 58-16,0 0 5 0,0 0 29 16,0 0-81-16,0-30 97 0,0 30 73 15,0-24-28-15,0 24 30 0,0-27 37 16,0 9-76-16,31 0 55 0,-31 2 28 16,0-1-7-16,0-2-14 0,0-4 6 15,0 2 58-15,0-3 110 0,0 0-66 16,0-1-8-16,0 6-41 0,-36 0 77 15,36 1-98-15,0 4-33 0,0 1 105 16,-29 4-81-16,29-1-10 0,0 0-49 0,-19 2 29 16,19-5 30-16,-17 2-20 15,17-3 5-15,-10 4 109 0,10-2 44 16,-7 2-29-16,5 6 226 0,2-2-169 16,0 6 4-16,0 0-116 0,0 0-4 0,0 0-80 15,0 0 36-15,0 0 83 16,0 32-143-16,0-32 83 0,0 0-106 15,0 35 142-15,0-35-139 0,0 27 98 0,0-27-60 16,0 31 62-16,0-31-41 0,0 20-18 16,0-20-5-16,0 17 0 0,0-17-23 15,0 6 25-15,0-6-66 0,0 0 85 16,0 0 1-16,0 0 67 0,0 0-176 16,0 0 132-16,0 0 21 0,0 0-43 15,0 0 0-15,0-23-87 0,0 23 153 16,0 0-3-16,0 0-38 0,0 0 17 15,0 0-17-15,0 0-86 0,0 0 126 16,0 0-67-16,0 0-20 0,0 0-71 16,0 0 117-16,0 0-67 0,0 0 104 15,0 0-17-15,0 0-85 0,-32 0-2 16,32 0 24-16,-24 0 103 0,24 0-149 16,-22 0 130-16,22 0-130 0,0 0 63 15,-21 23 84-15,21-23-162 0,0 0 123 16,-12 26-25-16,12-26-60 0,0 15-46 15,0-15 110-15,0 0-2 0,0 0-105 16,0 0 170-16,0 0-105 0,0 0-26 16,0-29-66-16,0 29 66 0,0-41 92 0,0 18-92 15,0-2-1-15,0-3 47 0,0 1-48 16,0 0-7-16,0 4 2 0,0 4 161 16,0 2-14-16,0 17-1 15,0-14-26-15,0 14-110 0,0 0 90 16,33 0 39-16,-33 46-19 0,0-46-110 15,0 48 86-15,0-20-69 0,0 2-63 16,0 0-207-16,0 1-250 0,0 1-421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3-17T23:34:40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13476 1960 3353 0,'-38'-12'319'0,"38"3"26"15,-63 6-63-15,22 0-135 0,-2 1-49 0,-11 2-20 16,-3 0 36-16,4 0-15 0,-3 0-1 16,5 0-20-16,1 29-61 15,4-29-42-15,5 0 42 0,2 29-43 0,20-29-9 16,-5 18 27-16,14-18-9 16,10 14-8-16,0-14 17 0,0 23 51 0,49-7-51 15,-11 1 25-15,13 2-41 0,12 6 48 16,2 2-40-16,9 2 48 0,6 1 78 15,-3 0 8-15,-5 4 115 0,-2-2 51 16,-19 9 14-16,-8 1 4 0,-11 8-75 16,-20 2-57-16,-12 5 82 0,0 5-59 15,-58 0-68-15,5 0 23 0,-15-7-91 16,-16-5-50-16,-10-9-13 0,-7-15-156 16,-10-15-53-16,0-11 1 0,10 0-111 15,6-59-238-15,23 11-177 0,26-6 88 16,17-6-5-16,29-1-263 0,0 2-48 15,75 12-917-15</inkml:trace>
  <inkml:trace contextRef="#ctx0" brushRef="#br0" timeOffset="466.45">14889 2114 2375 0,'0'-22'255'0,"0"1"144"0,-45 3-64 0,45 2-162 16,-65 4 103-16,24-1-18 0,-13 13-16 15,1-9-55-15,-7 9-68 0,7 0 1 16,-2 48 95-16,-3-14 49 15,12 3 59-15,5 13-79 0,14 5-79 0,-2 7 27 16,15 0-85-16,4 6-22 0,10-5-57 16,0-6-1-16,46 2-25 0,-46-9-7 15,60-7-86-15,-19-4-166 0,0-12-163 16,8-7-230-16,6-9 48 0,1-6-168 16,-1-5-173-16,10 0-382 0</inkml:trace>
  <inkml:trace contextRef="#ctx0" brushRef="#br0" timeOffset="952.93">15642 2167 2259 0,'0'0'243'0,"0"0"107"16,0 0-96-16,0 0-9 15,0 0-31-15,0 0-67 0,0 31 7 0,0-31 92 16,-39 53 2-16,39-11-80 15,0 3-5-15,-43 8-106 0,43 4 80 0,0 2-116 16,-27-2 43-16,27 0-80 16,0-6 0-16,-19-10-123 0,19-3-4 0,0-12-150 15,-12-7 63-15,12-8-64 0,0-11-196 16,0 0-230-16,0 0 86 0,0-34-357 16,0 5-4-16</inkml:trace>
  <inkml:trace contextRef="#ctx0" brushRef="#br0" timeOffset="1166.68">15661 2016 2547 0,'5'0'319'0,"5"51"-73"16,2-22-54-16,5 6 40 15,-5 5-187-15,5-2 25 0,7 4-89 16,2 0 73-16,3-8-108 0,-2-1 57 0,-1-8-183 15,-7-4 84-15,6-8-118 0,-9-2-21 16,-1-11-3-16,-3 0-49 16,5 0-39-16,-10 0-411 0,3 0 129 15</inkml:trace>
  <inkml:trace contextRef="#ctx0" brushRef="#br0" timeOffset="1332.59">16276 2103 2690 0,'0'0'313'15,"0"0"94"-15,0 50-141 0,-43-22-129 16,43 3-102-16,-51 1 17 0,51 4-101 16,-55 0 77-16,55-4-195 0,-56 1-61 15,32-5-73-15,24-6-180 0,-29-5 53 16,29-5-217-16,-22-12-144 0,22 7 116 16</inkml:trace>
  <inkml:trace contextRef="#ctx0" brushRef="#br0" timeOffset="1582.66">16245 2095 666 0,'0'-22'100'0,"22"5"108"16,-22 3 48-16,19 3 42 16,-12 2-34-16,8 7 92 0,-6 2-135 15,3 0 90-15,0 0-76 0,3 0 12 0,-1 42-37 16,1-42-44-16,-3 45 70 0,-7-15-78 15,4 2 75-15,-9 8-38 16,5 4-81-16,-5 4-22 0,0 2-15 0,0 8-46 16,0 2-40-16,0 2-41 0,0 0-91 15,0-7-81-15,0-1-51 0,0-8-213 16,0-9-57-16,43-10-38 0,-43-8-670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3-17T23:37:01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10751 14003 1830 0,'0'0'145'16,"5"0"11"-16,-5 0 95 0,0 0-91 0,0 0-5 15,0 0 56-15,0 0-130 0,0 0-24 16,0 0 64-16,0 0-56 0,0 0 54 16,0 0-15-16,0 0 65 0,0 0-58 15,0 0 50-15,0 0-151 0,0 0 108 16,0 0-70-16,-51 36-39 0,51-36 105 16,0 49-101-16,-50-12 109 0,50 7-133 15,-56 10 118-15,20 7-10 0,36 6-34 16,-48 13 74-16,48 3-37 0,-39 4 53 15,39 8 44-15,0-2-43 0,0 4-18 16,0-2-48-16,70-3-9 0,-22-5-59 16,3-6-15-16,17-7 7 0,-8-8 13 15,5-9-57-15,0-11 42 0,-5-8-37 16,3-6-146-16,-12-8-154 0,-10-9-146 16,-12-3-119-16,-3-4-205 0,-11-6-398 0</inkml:trace>
  <inkml:trace contextRef="#ctx0" brushRef="#br0" timeOffset="1418.28">11506 14332 1840 0,'0'0'157'15,"0"0"186"-15,0 0-70 0,0 0-20 16,0 0-110-16,0 0-109 0,-34 0 19 16,34 0 67-16,0 0-123 0,-29 36 57 0,29-9 103 15,-24 1-73-15,24 9 65 16,0 0-87-16,0 5 43 0,0 6 37 15,0 2-51-15,0-1-60 0,58 2 46 0,-58-6-34 16,58 2-75-16,-22-5 64 0,0-6-54 16,0-9 44-16,5-4-22 0,-4-9 0 15,-6-7-22-15,0-6 55 0,1-1-11 16,-11 0-66-16,3-41 34 0,-4 12-68 16,-15-4 46-16,-5-6-34 0,4-7 19 15,-4-8 47-15,0-2-27 16,0-4 39-16,0 3 37 0,-36-2-58 0,36 5 28 15,0 7 17-15,0 6-15 0,0 10 22 16,0 4-44-16,0 12 146 0,0 9-31 16,0 6-69-16,0 0-31 0,0 34 22 15,0-6 73-15,48 5-69 0,-48 7 69 16,49 5-37-16,-49 5-26 0,38 1-14 16,-9-6-66-16,-10 3 25 0,8-5 9 15,-10 0 28-15,5-5-62 0,-1-5-84 16,-6-3-76-16,6-9-73 0,-6-1-143 15,-8-4-142-15,5-7-120 0,-2-4-492 16</inkml:trace>
  <inkml:trace contextRef="#ctx0" brushRef="#br0" timeOffset="1785.3">13093 14933 3049 0,'0'29'71'0,"0"-29"183"0,0 28 58 0,0-9-223 16,0 4 21-16,-36 3-137 0,36 6 54 16,0 3-44-16,-41-3 34 0,41 1-86 15,-39-4-113-15,39 1-216 0,-29-6-108 16,3-6 19-16,-3-2-412 0,0-9-243 15</inkml:trace>
  <inkml:trace contextRef="#ctx0" brushRef="#br0" timeOffset="2218.64">13594 14479 3124 0,'0'31'135'16,"25"10"83"-16,-25 6 21 0,31 7 80 16,-31 3-210-16,34 0-35 0,-20 0 35 15,8-4 40-15,-3-8-29 0,10-4-42 16,-12-11-17-16,5-6-14 0,-8-3 50 16,5-8-14-16,1-13 11 0,-3 0-65 15,-3 0-42-15,-2-34 22 0,3 4-3 16,-8-11-12-16,7-12-2 0,-6-7 14 0,-1-6 11 15,0-7-128-15,-2 1-34 16,2 7-106-16,-7 6 16 0,7 5-20 16,-7 12-125-16,3 7-96 0,-3 14-167 0,0 10-190 15,0 11-159-15</inkml:trace>
  <inkml:trace contextRef="#ctx0" brushRef="#br0" timeOffset="2469.64">14561 15152 2800 0,'15'11'210'16,"-1"6"274"-16,1 4-151 0,-5 9 25 15,-6 2-207-15,-1 4 3 0,-1 8 11 16,-2 2-87-16,0 4-63 0,0 2-57 16,0-5-81-16,-41-4-67 0,41-8-157 0,-31-2-184 15,31-9-118-15,-41-11-109 0,12-10-758 16</inkml:trace>
  <inkml:trace contextRef="#ctx0" brushRef="#br0" timeOffset="3118.48">15273 14432 2955 0,'0'59'271'0,"0"-17"132"0,0 7-150 16,0 12-3-16,0 4-174 0,0 3-11 16,0 4-43-16,0 0-32 0,0-6-23 15,-31-6 75-15,31-8-107 0,0-7-94 16,0-8-133-16,0-10-122 0,0-8 55 16,0-7-138-16,0-7 28 0,0-5-574 15</inkml:trace>
  <inkml:trace contextRef="#ctx0" brushRef="#br0" timeOffset="3335.02">15280 14498 2973 0,'0'-8'123'0,"0"7"54"0,0-1 156 15,0-3-152-15,0-3-93 0,53-1-110 16,-53 0 97-16,65-6-75 0,-24 0 0 15,8-3 3-15,-11 1-65 0,15-3 62 16,-9 4-83-16,-3 0-107 0,-3-1-41 16,-14 6 11-16,-2 4-190 0,-3 1 99 15,-7-2-343-15,-12 8-227 0,0 0 101 16</inkml:trace>
  <inkml:trace contextRef="#ctx0" brushRef="#br0" timeOffset="3473.02">15273 14720 2653 0,'-22'28'208'0,"5"0"15"16,17-3 72-16,0-3-143 16,0-6 15-16,0-7-127 0,46-3-35 0,-46-5 51 15,65-1-169-15,-26 0-236 16,7-32-189-16,-1 32-49 0,4-36-482 0</inkml:trace>
  <inkml:trace contextRef="#ctx0" brushRef="#br0" timeOffset="4034.21">16262 13925 2382 0,'0'0'193'0,"0"0"-2"16,0 0-58-16,38 43 28 0,-38-43 22 15,63 53-2-15,-17-12 53 16,-3 2-51-16,15 2 67 0,-5 6 9 0,-2 8-65 16,-1 4 121-16,-1 5 30 0,-16 5 97 15,-4 2-120-15,-9 6-124 0,-20 6-30 16,0-2-107-16,0 4-60 0,-41-2-25 16,41-5-60-16,-63-5-73 0,24-7-159 15,6-12-179-15,-1-12-211 0,7-9-122 16,27-12-154-16,-45-5-539 0</inkml:trace>
  <inkml:trace contextRef="#ctx0" brushRef="#br0" timeOffset="6400.48">12034 15458 2106 0,'0'0'129'0,"0"31"-35"16,0-31 60-16,0 37 32 0,0-13-99 15,0 4-30-15,0 5-27 0,0 2 122 16,0 6-53-16,0 3-22 0,0-1-86 16,39 2 86-16,-39-1-64 0,0 2 32 15,0-3 25-15,41-3-77 0,-41 1-47 16,0-4 39-16,0-3 84 0,24-1-69 16,-24-4-21-16,0-3-23 0,0-3-92 15,0-1-171-15,0-7 82 0,0 0-213 16,0-4-72-16,0-5-211 0,0-4 14 15</inkml:trace>
  <inkml:trace contextRef="#ctx0" brushRef="#br0" timeOffset="6699.6">11928 16108 1110 0,'-10'-7'241'16,"3"-1"-3"-16,0 4 95 0,4 2-218 0,-1 1-27 15,1 1 138-15,1 0-151 16,2 0 111-16,0 0-114 0,0 0 49 16,41 45-122-16,-41-45 97 0,53 41-31 0,-22-17-34 15,1 2-32-15,1-5 106 0,-4 2-155 16,0-8 100-16,-7 1 89 0,-3-16-104 16,-19 18-16-16,27-18-15 0,-27 0 110 15,0 10-122-15,0-10 118 0,0 0-103 16,0 0-28-16,0 0 71 0,0 0-78 15,0-33-16-15,0 33 52 0,0-36 36 16,46 12-59-16,-46-7-59 0,43-7-110 16,-43 0-127-16,41-7-183 0,-41-2-341 15,36 1-441-15</inkml:trace>
  <inkml:trace contextRef="#ctx0" brushRef="#br0" timeOffset="22095.47">16035 3446 1508 0,'0'-3'164'16,"0"1"33"-16,0-1 20 0,0 2-64 16,0-1-67-16,0-1-19 0,0-4-65 15,0-4 2-15,0 4 66 0,0-4 53 16,0 4-114-16,0 0 93 0,0 2-58 15,0-6 26-15,0 7-3 0,0 2-57 16,0-3 22-16,0 3 71 0,0 0-13 16,41 1-50-16,-41-5 77 0,0 6-28 15,27 0 40-15,-27 0 46 0,0 0-105 16,28 0 105-16,-28 0-112 0,27 38 93 16,-10-38-58-16,5 45-64 0,2-13 56 15,2 0-64-15,3 8 5 0,5 5 14 16,-3-3-32-16,8 0-13 0,-8 0 3 15,8-2-14-15,-8-8 11 0,1 0-10 16,-8-7-43-16,0-3-33 0,-3-4-30 0,1-7-32 16,-10-5-92-16,0-1-146 15,-5-3-7-15,1-2-63 0,-6 0 24 16,-2 0-370-16,0 0 7 0</inkml:trace>
  <inkml:trace contextRef="#ctx0" brushRef="#br0" timeOffset="22444.48">16802 3093 2119 0,'0'-2'260'0,"0"2"-80"0,24 0 113 15,-24 34-98-15,0-34 72 0,0 60-29 16,0-14-24-16,0 7 39 0,0 7-41 16,-34 9-19-16,34 14 28 0,-31 12-23 15,31 7 30-15,-36 1 55 0,12 12-118 16,-1-5-60-16,1 4-29 0,5-6-89 16,-3-10 0-16,3-7 26 0,9-10-36 15,-4-12 28-15,14-13-73 0,0-4-72 16,0-11-73-16,0-6-59 0,0-4 8 15,0-11-26-15,43-1-6 0,-43-8-21 16,0 1-37-16,0-10-279 0,32-2 100 16,-32 0-424-16,0-35-140 0</inkml:trace>
  <inkml:trace contextRef="#ctx0" brushRef="#br0" timeOffset="23040.25">17222 3864 2525 0,'-13'0'136'0,"6"0"172"16,0 0-34-16,7 0-120 15,0 0-63-15,0 0 172 0,0 0-65 0,0 22 16 16,0-22 3-16,0 0-87 0,63 0 29 16,-63 0-20-16,70 0-55 0,-27 0 1 15,8 0-30-15,2-31-54 0,-7 31-2 16,4 0-14-16,-4-24 45 0,-7 24-53 16,-6 0 15-16,-4-17 15 0,-2 17-60 15,-13 0-132-15,3 0-41 0,-10-8-50 16,3 8-34-16,-5 0-39 0,0 0-214 15,-5 0-37-15,0 0-143 0,0 0-275 16</inkml:trace>
  <inkml:trace contextRef="#ctx0" brushRef="#br0" timeOffset="23203.74">17195 4243 2746 0,'-2'17'236'0,"2"-3"21"0,0-4 170 15,50-3-309-15,-50-3-67 0,61-4-43 16,-23 0-35-16,3 0 16 0,12 0-188 16,-12-45-191-16,7 45-193 0,-2-39-10 15,0 39-557-15</inkml:trace>
  <inkml:trace contextRef="#ctx0" brushRef="#br0" timeOffset="24276.24">18905 3359 2210 0,'0'-6'303'0,"0"6"50"0,0 0-69 16,0 0-3-16,0 32-60 0,0-32-38 0,0 58 18 15,-41-17-6-15,41 6 35 0,-32 4 11 16,32 8-52-16,-38 1-4 0,38 1-110 15,-48-4-29-15,24-2-43 0,-5-5 18 16,9-7-24-16,-9-3-15 16,5-9 18-16,5-3-28 0,-3-4 39 0,3-11-46 15,2 1-10-15,0-6-49 0,0-6 55 16,3-2 0-16,-3 0-38 0,0 0 73 16,5-37-36-16,2 37-8 0,-2-49 46 15,8 17-30-15,4-1 50 0,0-5-53 16,0 1 35-16,38 2 17 0,-38-4 1 15,53 7-13-15,-17 3-32 0,3 6 33 16,7 7 67-16,-3 16 84 0,1 0 26 16,-6 0 75-16,1 47-23 0,2-7 16 15,-10 13-73-15,-4 11-102 0,2 7-43 0,-13 1-4 16,1-1-60-16,-2-2-25 16,-1-7-129-16,8-9-173 0,-5-13-230 15,0-7 82-15,4-14-58 0,1-19-193 0,7 0-29 16,0 0-575-16</inkml:trace>
  <inkml:trace contextRef="#ctx0" brushRef="#br0" timeOffset="27490.98">19882 3607 1635 0,'0'-5'116'16,"0"-1"6"-16,0 3 188 0,0-1-182 16,0 3 54-16,0-1-75 0,0 2-48 15,0 0 100-15,0 0 63 0,0 0 40 16,0 0-51-16,0 0 24 0,0 39-33 16,0-39-35-16,0 41-66 0,0-16-16 15,0 10 51-15,0 3-64 0,0 4 2 0,0 7-23 16,0-1-13-16,26 8-51 0,-26-4 13 15,0-1 26-15,0-2-43 16,22-8-44-16,-22-3-11 0,0-7-61 16,22-2-53-16,-13-10-1 0,1-2-8 15,-3-7-28-15,3 1-30 0,-6-4-112 0,-1 0 125 16,2-4-140-16,-5-2-72 16,0-1-102-16,2 0-120 0,-2 0 40 0</inkml:trace>
  <inkml:trace contextRef="#ctx0" brushRef="#br0" timeOffset="27673.32">19665 4009 2720 0,'0'0'118'0,"0"0"274"0,0 0-44 16,0 0-235-16,38 0-39 0,-38 0-74 15,60 0-65-15,-23 0 83 0,1 0-82 16,6-30-100-16,-1 30-77 0,0 0-41 15,-2 0-73-15,-2-27-159 0,0 27-440 16,-6-25-181-16</inkml:trace>
  <inkml:trace contextRef="#ctx0" brushRef="#br0" timeOffset="29459.66">20709 7769 660 0,'-12'-27'-37'0,"-3"2"-43"0,8 3-192 0</inkml:trace>
  <inkml:trace contextRef="#ctx0" brushRef="#br0" timeOffset="30522.78">20509 3484 2434 0,'0'-10'178'0,"0"4"113"16,-34 4-148-16,34 0 38 0,0-1-59 15,0 3-52-15,0 0 191 0,0 30 9 16,-22 3-43-16,22 5 65 0,0 18 21 15,0 11 41-15,-24 16-92 0,24 13 21 16,-27 6-40-16,13 3-104 0,0 0-84 16,1 3-2-16,-3-7-30 0,4 2-46 15,2-12 17-15,7-6 2 0,3-12-62 16,0-13 13-16,0-5-235 0,0-16-151 0,49-9-33 16,-49-16 25-16,60-6-28 15,-60-8-35-15,60 0-115 0,-31-37 49 16,0 37-397-16,-5-57 9 0</inkml:trace>
  <inkml:trace contextRef="#ctx0" brushRef="#br0" timeOffset="30957">20383 3541 2647 0,'0'-31'222'0,"0"5"72"0,0 1-155 16,0-2-52-16,56-4-29 0,-56 1-86 16,65-3 27-16,-17 5-30 0,7-6 121 15,3 4-158-15,0 1 121 0,-5 8 106 16,-4 7 102-16,-4 6-97 0,-11 8-110 16,-15 33-31-16,-19 6 30 0,0 15 53 15,0 8-54-15,-55 7-62 0,55 7 32 16,-82 5-2-16,31-10-42 0,-2-3 50 15,0-10-37-15,3-12-22 0,6-6 51 16,10-9-71-16,1-12-22 0,13-5 43 0,20-14 30 16,0 0 10-16,0 0-10 0,0 0 20 15,63 0-51-15,-15-34 21 16,8 34 31-16,-3 0-10 0,12 0-11 0,-5 0 22 16,-4 0-33-16,-8 0 46 15,-12 48-2-15,-7-12 88 0,-29 9-38 0,17 2 58 16,-17 0-119-16,0-4-18 0,-53 1 18 15,53-9-61-15,-68-7 39 0,25-11-81 16,-1-17-168-16,-4 0-91 0,-7 0-166 16,-3 0 13-16,7-31-23 0,-2 31-266 15,3-49-220-15</inkml:trace>
  <inkml:trace contextRef="#ctx0" brushRef="#br0" timeOffset="31455.55">21543 3402 2330 0,'17'-2'342'0,"-2"2"-64"15,4 0-8-15,5 43 24 0,-2-10-110 0,7 9-31 16,4 11 47-16,-1 8-33 0,4 10-41 16,2 3-20-16,-1 1-125 0,1-2 48 15,-6-3-56-15,-1-4 25 0,-2-3-10 16,2-10 12-16,-9-4-13 0,0-9-175 15,-1-10-17-15,-4 3-90 0,3-16-34 16,-4-2-20-16,1-9 85 0,-2-4-97 16,-3-2-40-16,-7 0-287 0,-1 0 45 15</inkml:trace>
  <inkml:trace contextRef="#ctx0" brushRef="#br0" timeOffset="31689.67">22141 3378 2537 0,'0'-7'165'0,"0"2"74"15,0 3-64-15,0 2 26 0,0 0-34 16,0 32 62-16,-43-32 81 0,43 64-32 0,-44-22-11 16,13 15-36-16,-7 10-105 0,-6 9-81 15,-7 11-14-15,-4 0-31 16,-3 5 0-16,-2-4 8 0,0-6-32 0,9-6-87 15,3-10-196-15,9-14-118 0,8-10-161 16,9-14-200-16,17-21-315 0</inkml:trace>
  <inkml:trace contextRef="#ctx0" brushRef="#br0" timeOffset="32023.46">22686 3531 2995 0,'0'41'244'0,"0"-7"39"0,0 3 31 0,0 9-165 16,0 6-84-16,-36 2-34 0,36 1 2 15,0-3-56-15,0 1 56 0,0-5-77 16,0-1 34-16,0-2 22 0,0-3-231 16,0-5-20-16,0 0-187 0,31-3 31 15,-31-5-18-15,0-7-108 0,0-4-481 16</inkml:trace>
  <inkml:trace contextRef="#ctx0" brushRef="#br0" timeOffset="32175.18">22491 3977 3149 0,'0'-17'298'0,"0"-2"-59"0,41 3-117 15,-41 0-60-15,34-5-110 0,-34 1 52 16,46 2 43-16,-15-1-85 0,12 2-238 15,1-1-245-15,9 4-110 0,2-2-262 16,3 0-201-16</inkml:trace>
  <inkml:trace contextRef="#ctx0" brushRef="#br0" timeOffset="32772.68">24242 3468 2752 0,'0'-7'198'15,"0"-1"138"-15,0 5-102 0,-36-1-76 16,36 1-37-16,-41 1 46 0,41 2-18 16,-61 0-56-16,20 0 36 0,-2 33-41 15,-3-33 52-15,-2 35-94 0,-3-8 17 16,8 3-63-16,-1 0 13 0,11 6 16 15,1 4 23-15,11-3-41 0,-1 4-19 16,10-5 5-16,7-4-11 0,5-1 6 16,0-9 2-16,0-3-16 0,43-8-9 15,-43-9 5-15,63-2-39 0,-24 0 12 16,2 0 66-16,0-43-37 0,-3 43 21 16,-2-43 9-16,-2 43-6 0,-7-43 2 15,-8 43 2-15,-19-29 5 0,0 29-9 0,0 0-19 16,0 0 13-16,-46 0 31 15,46 0-10-15,-70 44-52 0,29-16 40 16,0 0 10-16,0 3 2 0,8 2 11 0,-1 0-45 16,10-1 51-16,24 1 8 0,-27-4-8 15,27 1 49-15,0 0-13 0,0-2-54 16,58-9-6-16,-22 4 4 0,3-7-44 16,14-8 29-16,5-8-278 0,0 0-89 15,4 0-202-15,3-40-389 0,-12 40-422 16</inkml:trace>
  <inkml:trace contextRef="#ctx0" brushRef="#br0" timeOffset="80224.07">24114 3014 1971 0,'0'-1'110'0,"-51"1"39"0,20 0 24 16,-3 0-76-16,3 0 72 0,-8 0-132 15,8 30-49-15,-3-30 35 0,-2 29-1 0,5-29 5 16,-1 38-42-16,1-4 71 0,0 10-123 16,4 5 72-16,-4 16 3 0,2 2 96 15,0 7-132-15,-5 15 90 0,3 10 59 16,-1 0-1-16,15 7 23 0,3-1 68 15,14 0-112-15,0 4-27 0,0-3-106 16,72-6 87-16,-14-2-48 0,10-19-52 16,9-3 113-16,7-16-75 0,10-14-12 15,3-16 21-15,7-24 13 0,-6-6-58 16,1 0 36-16,0-66-61 0,-2 8-11 16,-6-8 12-16,-11-15 16 0,-10-11-64 15,-7-5 14-15,-8-17 74 0,-4-6-75 16,-18-4 44-16,-1-5-94 0,-20-8 63 15,-7 3-13-15,-5 10 157 0,0 13-90 16,-63 11 125-16,12 17-158 0,-14 18 104 16,-12 13-56-16,-12 29 7 0,-10 23 49 15,-14 0-152-15,-1 47-52 0,-9 6-117 0,3 16-501 16,9 13-416-16</inkml:trace>
  <inkml:trace contextRef="#ctx0" brushRef="#br0" timeOffset="81011.33">24917 3625 2168 0,'-14'11'41'16,"4"-2"-17"-16,5-3 90 0,5-2 86 15,0 2-45-15,0-6-58 0,48 0 11 16,-48 0-1-16,75 0-55 0,-22-37 98 16,3 37-158-16,14-50 22 0,0 7 23 15,2-6-100-15,7 2 60 0,3-14-9 0,0-10 16 16,3 4 0-16,-1-5-16 0,3-3-12 16,-5 11-115-16,2 1-120 15,-14 8-27-15,-9 12-26 0,-11 12-419 0,-6 11-110 16</inkml:trace>
  <inkml:trace contextRef="#ctx0" brushRef="#br0" timeOffset="81224.47">26014 2767 2059 0,'-26'39'64'0,"-10"-39"-127"0,4 37 171 16,8-16-151-16,2-21 84 0,22 29-62 15,-24-29-22-15,24 23-89 0,0-23-182 0,0 0-36 16,46 0-127-16,-46 0 51 16</inkml:trace>
  <inkml:trace contextRef="#ctx0" brushRef="#br0" timeOffset="81307.95">26118 2801 514 0,'0'0'-99'16</inkml:trace>
  <inkml:trace contextRef="#ctx0" brushRef="#br0" timeOffset="81639.35">26084 2713 1751 0,'0'0'219'0,"-36"0"-131"0,36 28 41 0,-26-28-51 16,26 0-117-16,0 16 20 0,0-16-24 16,0 0 84-16,0 0-61 0,0 0 38 15,0 0 0-15,0 0-58 0,45 0 98 16,-45 0-138-16,49 0 80 0,-18 0 19 15,0 0-58-15,1 0 58 0,-1 0 78 16,-4 0-70-16,4 0 256 0,-12 0-89 16,-2 0 76-16,-2 0-41 0,-15 0-4 15,0 41 10-15,0-13-134 0,0 6 71 16,-51 8-56-16,51 9-97 0,-63-2 43 16,25 2-83-16,4 8 0 0,3-4-180 15,4-3-123-15,5-9-169 0,22-9-194 16,-26-9-360-16</inkml:trace>
  <inkml:trace contextRef="#ctx0" brushRef="#br0" timeOffset="82241.03">26661 3184 1948 0,'26'0'-25'0,"-26"-28"50"16,0 16-98-16,0-2 97 0,15 1-24 15,-15-2 24-15,0 1-190 0,0-2 75 0,7 3-167 16,-5-1 2-16,6 1-123 0,-4 5-20 16</inkml:trace>
  <inkml:trace contextRef="#ctx0" brushRef="#br0" timeOffset="82622.05">26702 3210 1625 0,'-29'27'157'0,"29"-2"9"0,-12-1 61 16,12-3-60-16,-12-4 10 0,12-4-108 16,-8-5-60-16,4-4 12 0,4 2 66 15,0-6-111-15,0 1 6 0,0-1 67 16,0 0-77-16,0 0 63 0,0 0-70 15,0-32 66-15,0 32-80 0,43-46 43 16,-43 13 9-16,0-6-30 0,39-8 0 16,-39-11-48-16,36-2 57 0,-15-9 18 15,1-1 36-15,0-5 21 0,9 3-40 16,1-1-22-16,1 3-4 0,-1 9 74 16,1 6-126-16,1 10 61 0,-7 10 125 0,-3 8-23 15,-5 9 58-15,-9 7 46 16,-1 11-113-16,-1 0-35 0,-8 33-74 15,0-33 127-15,0 58-89 0,0-11 95 16,0 3 19-16,0 14-2 0,-32 2 6 16,32 11-27-16,0-1-22 0,-38 12-30 0,38-7-60 15,-24-1-1-15,24 1-42 16,-17-1-69-16,17-7-157 0,0-10-148 0,0-8-31 16,0-19-62-16,0-1-168 0,0-14-268 15</inkml:trace>
  <inkml:trace contextRef="#ctx0" brushRef="#br0" timeOffset="82795.48">26620 3064 2508 0,'0'-3'33'0,"0"1"-9"0,0 2-24 16,0 0-70-16,0 0 122 0,53 0-96 15,-53 0-219-15,50 34-174 0,-13-34-330 16,6 0-194-16</inkml:trace>
  <inkml:trace contextRef="#ctx0" brushRef="#br0" timeOffset="82994.03">27442 2460 2563 0,'0'0'28'16,"0"0"-9"-16,0 56 143 0,0-12-164 16,-39 8 75-16,39 13-91 0,0 8 36 15,0-2-13-15,-31 11 8 0,31-5-13 16,0-9 14-16,0-6-139 0,0 0-169 16,0-14-58-16,0-4-490 0,-19-6-99 15</inkml:trace>
  <inkml:trace contextRef="#ctx0" brushRef="#br0" timeOffset="83271.67">27336 3366 2173 0,'0'0'157'0,"0"0"23"0,0 0-109 0,0 22 34 15,55-22-14-15,-55 0-30 0,66 0-104 16,-30 0 127-16,2-43-88 0,3 43-55 15,3-54 86-15,-8 24 13 0,0-4-71 16,-14 3 4-16,-5 4 72 0,-5-4-53 16,-12 18 45-16,0 13-65 0,-46 0 24 15,46 0 87-15,-68 0-83 0,27 55-18 16,-2-26 13-16,-3 12 5 0,8 2 13 16,4-10-49-16,7 1 21 0,27 2-77 15,-26-1-65-15,26-10-10 0,0 1-61 0,0-6-383 16,53-5-71-16,-53-2-81 0</inkml:trace>
  <inkml:trace contextRef="#ctx0" brushRef="#br0" timeOffset="83545.02">27982 3321 2638 0,'0'0'175'16,"0"0"-43"-16,-41 32 188 0,41-32-153 15,-55 59-38-15,55-26-159 0,-63 0 23 16,63-8 36-16,-46 2-89 0,46-6-84 15,0-21-37-15,0 27-14 0,0-27 14 16,41 0 8-16,-41 0 157 0,68 0-20 0,-34 0 48 16,7 0 24-16,0 0-109 0,-10 0 107 15,0-28-46-15,-7 28 51 0,-24 0 53 16,34 0-85-16,-34 0-4 0,17 0-21 16,-17 0-3-16,0 0-6 0,0 32-72 15,0-32 16-15,12 0-215 0,-7 21 13 16,5-21-100-16,4 0 9 0,-2 0 61 15,3-32 73-15,6 32-21 0</inkml:trace>
  <inkml:trace contextRef="#ctx0" brushRef="#br0" timeOffset="83724.64">28532 2732 2640 0,'27'-57'265'0,"-8"12"-113"0,-2 10 76 16,-8 12-72-16,-4 11-101 0,0 12-62 15,-5 0 1-15,0 63 32 16,0-13-38-16,0 7-9 0,-51 14 75 0,51 8-60 16,0 16 13-16,-26 10-69 0,26-1 40 15,0-3-167-15,-31-6-179 0,31-3-146 16,-22-8-484-16,22-13-257 16</inkml:trace>
  <inkml:trace contextRef="#ctx0" brushRef="#br0" timeOffset="84074.01">28272 3374 2844 0,'-8'-15'-64'0,"4"15"77"0,-6 0 42 16,8 0-123-16,2 0 107 0,0 0-218 16,0 0-187-16,43 0-33 0,-43 26-183 15,72-26 173-15,-28 0 119 0,6 27 188 16,6-27 115-16,-1 18 133 0,3-18 83 15,-5 19 57-15,-2-19 21 0,-8 19 190 0,-2-7-152 16,-9-4-105-16,-15-1 10 16,-3 0-112-16,-14-3-8 0,0 3-71 15,0 1 21-15,0 1-31 0,-58-2-6 16,58 5 38-16,-46 0-126 0,46-1 47 16,-41 3 5-16,41-4-7 0,0 3 16 15,-21-3-39-15,21 1 31 0,0-4-8 0,0-1-67 16,41 1 51-16,-41 2 49 0,43-7-124 15,-43 3 88-15,55-4-125 16,-28 3 96-16,0-1-136 0,-27-1 23 0,36-2-165 16,-36 0-59-16,21 0-280 0,-21 0-257 15</inkml:trace>
  <inkml:trace contextRef="#ctx0" brushRef="#br0" timeOffset="84256.06">29092 3445 2121 0,'38'41'206'0,"-38"-41"7"0,32 49 13 16,-32-22-113-16,24 2-59 0,-24-6-32 16,12-1-9-16,-12-3 4 0,9-19-106 15,-9 21-27-15,5-21-177 0,-5 0 92 16,0 0-51-16,0 0-104 0,0-38-127 16,0 38 133-16,0-36 101 0,0 36-7 15,0-40 34-15</inkml:trace>
  <inkml:trace contextRef="#ctx0" brushRef="#br0" timeOffset="84466.27">29434 3461 2244 0,'15'34'269'0,"11"-34"5"0,-11 50 23 15,6-13-6-15,-4 5-81 0,-7 0-166 16,-1-1-50-16,-9-3-17 0,8-3-138 16,-8-9 22-16,4-6-83 0,-4-20-27 15,0 0 14-15,0 0 87 0,0 0 12 16,0-49 47-16,0 21 19 0,0-4-63 15,0 0 201-15,0 0-68 0,0 4-45 16,32 5-1-16,-32 3-82 0,0 20 21 16,0-29-210-16,17 29 33 0,-17-21-12 15,29 21-6-15,-8-18-23 0</inkml:trace>
  <inkml:trace contextRef="#ctx0" brushRef="#br0" timeOffset="84690.76">29909 3486 2405 0,'12'0'245'0,"-7"0"-43"16,-5 0 1-16,0 32-42 0,0-32-54 15,0 23-6-15,-43-23-47 0,43 37 30 16,-41-15-122-16,41 4 23 0,-32-1 23 16,32 4-70-16,0-2 31 0,0-4-124 15,0-7 129-15,0-1-53 0,0-9 89 16,53-2-49-16,-53-4 89 0,53 0-48 16,-53 0 229-16,46-30-76 0,-46 30 63 15,32 0 42-15,-32 0-51 0,0-27-36 16,0 27-84-16,0 0-55 0,0 0-47 15,0 46-99-15,0-46-131 0,0 40-197 16,0-40-247-16,43 45-169 0,-43-23-562 16</inkml:trace>
  <inkml:trace contextRef="#ctx0" brushRef="#br0" timeOffset="86304.43">11947 13487 1393 0,'0'-25'154'0,"0"-4"-95"16,0 0 172-16,0 4-22 0,0-1-111 15,-36 1 87-15,36 6-45 0,0 3 6 16,0 3-4-16,-26 6-33 0,26 3-80 16,0 4-10-16,0 0 64 0,0 35-73 0,0-6-64 15,0 9 126-15,0 10-126 16,0 8 54-16,0 7 49 0,0-3-55 15,0 2-71-15,0-3-103 0,0-5 17 16,0-6-224-16,0-9-180 0,0-6-162 0</inkml:trace>
  <inkml:trace contextRef="#ctx0" brushRef="#br0" timeOffset="86538.33">11740 13658 2020 0,'0'50'24'0,"0"-20"48"0,0 6 68 16,0 4-24-16,0 0 34 0,0-1-162 15,0 0 33-15,0-3-1 0,0-8 23 16,0-9-4-16,48-19-132 0,-48 17 93 16,48-17 100-16,-48 0-100 0,65-34 0 15,-33 34-94-15,6-47 77 0,-1 18 95 16,-1 0-148-16,-7 4-162 0,-8 3-207 15,3 1-301-15,-9 4-254 0</inkml:trace>
  <inkml:trace contextRef="#ctx0" brushRef="#br0" timeOffset="89817.63">13606 13382 1191 0,'0'-4'240'0,"0"0"-139"15,0 3 76-15,0-1 87 0,0 0-50 0,0 2-10 16,0 0-129-16,0 0 5 0,0 0 12 15,0 0 80-15,0 0-221 0,0 0 145 16,0 0-110-16,0 0 46 0,0 0-41 16,0 40 70-16,0-17-51 0,0 2 78 15,0 5-58-15,0 5 22 0,0 5-34 16,-33 1 34-16,33 3-46 0,0-4 11 16,0 2-75-16,0 3 47 0,0 0 57 15,0-4-40-15,0-3-6 0,0-3-52 16,0-6 81-16,0-1-8 0,31-9-130 15,-31-7 7-15,0-5-197 0,0-2 164 0,0-5-177 16,0 0-177-16,0 0 46 16,0 0 84-16,0 0 49 0,0 0 3 15</inkml:trace>
  <inkml:trace contextRef="#ctx0" brushRef="#br0" timeOffset="90087.77">13389 13834 1838 0,'-7'-9'-25'0,"7"5"26"16,-2 2 133-16,2 2-14 0,0 0-95 16,0 0 67-16,0 0 40 0,58 38-130 15,-58-38 22-15,50 40 84 0,-16-14-83 16,-3 2 61-16,-4 1-38 0,4-1 10 16,-2 2-51-16,-9-5-29 0,1-1-18 15,-6-3 114-15,-15-8-86 0,17-2 46 16,-10-11-30-16,-7 0-57 0,5 0 151 0,-3 0-53 15,0-34-70-15,8 34 40 0,-3-44-15 16,1 15 14-16,4-5-28 16,0 0-62-16,2-2-263 0,3 1-373 15,-2 0-319-15</inkml:trace>
  <inkml:trace contextRef="#ctx0" brushRef="#br0" timeOffset="92870.83">16623 4991 915 0,'0'-3'56'0,"0"2"62"15,0-2-41-15,0 1 78 0,0-1-53 16,0 1 142-16,0 1-264 0,0-1 179 16,0 0 34-16,0 0-71 0,0 2-45 15,0 0 42-15,0 0-26 0,0 0-78 16,0 34 144-16,0-34-146 0,39 38 96 15,-39-8-163-15,0 2 165 0,0 7-81 16,24 6-41-16,-24 3 111 0,0-2-187 16,0 4 113-16,0-5-36 0,0-4 71 15,17-5-81-15,-17-6 35 0,0-10-75 16,12-4-28-16,-12-8 9 0,7-4-188 16,-4-1-217-16,2-3-25 0,-3 0-77 0,3 0-50 15</inkml:trace>
  <inkml:trace contextRef="#ctx0" brushRef="#br0" timeOffset="93336.03">16669 4979 879 0,'0'-13'13'0,"0"0"12"16,0 2 58-16,0 1-19 0,0 3 97 16,0 0 51-16,0 3 20 0,0 3 99 15,0-3-88-15,0 4-57 0,0 0-178 16,0 0 56-16,0 0 2 0,0 29-98 16,0-29 94-16,0 34-65 0,-34-2-59 15,34 0 86-15,0 6 14 0,-41 1-119 16,41-3 81-16,-21-1 0 0,21-1-3 15,0-5 0-15,-19-11-40 0,19-6 108 16,0-12-108-16,0 7 40 0,0-7-24 16,0 0 22-16,0 0-33 0,0-42 57 15,0 42-38-15,36-42 57 0,-36 42-79 0,0-46 2 16,31 20 102-16,-31-5-41 16,0 6-105-16,27-4 106 0,-27 6 37 0,26-4-141 15,-26 5 167-15,12 3-151 0,0 3 136 16,-5 9 111-16,-7-8-72 0,0 10-41 15,0 5-75-15,0 0 6 0,3 0 60 16,-1 34-151-16,-2-34 167 0,0 36-152 16,10-8 98-16,0 0-272 0,-6-7-286 15,8-21-238-15,10 39-334 0</inkml:trace>
  <inkml:trace contextRef="#ctx0" brushRef="#br0" timeOffset="94235.46">21685 4649 1895 0,'0'0'146'16,"0"0"-32"-16,-38 47 127 0,38-18-141 15,0 6 57-15,0 5-40 0,-27 2 3 16,27 7 74-16,0 3-25 0,-19 1-99 15,19-2-70-15,-14-3-36 0,14-7 72 16,-10-3-96-16,3-3 44 0,7-3 26 0,0-7-84 16,0 2-84-16,0-5-6 0,0-2-123 15,0-5 111-15,0-2-179 0,0-5-48 16,0-2-151-16,31-5 9 0</inkml:trace>
  <inkml:trace contextRef="#ctx0" brushRef="#br0" timeOffset="94618.56">21635 4713 1666 0,'0'0'24'15,"0"0"100"-15,-41 0-44 0,41 0 46 16,0 39 11-16,-41-39-203 0,41 41 89 16,-22-41 88-16,22 37-220 0,-26-18 108 15,26-1 91-15,0-18-93 0,-15 28-40 16,15-28-23-16,0 0 109 0,0 14 1 16,0-14-109-16,0 0 86 0,0 0 44 15,0 0-153-15,0 0 87 0,0-48 86 16,31 48-171-16,-31-47 106 0,39 18 66 0,-39-1-82 15,48 1 104-15,-21-1-6 0,-5 8-14 16,2-3 3-16,-5 8-30 0,-19 4 65 16,19 13-39-16,-19-13-41 0,7 13-33 15,-7 0-13-15,0 30 17 0,0-30-39 16,0 41-32-16,0-41-128 0,0 47-102 16,0-24-95-16,0 2-358 0,0-25-221 15</inkml:trace>
  <inkml:trace contextRef="#ctx0" brushRef="#br0" timeOffset="112035.51">15627 15525 1923 0,'0'0'69'0,"0"0"39"0,0 0 155 16,0 23-166-16,0-23 10 0,-31 0 28 16,31 21-142-16,0-21 31 0,0 22 97 15,0-11-58-15,0 9 59 0,0 7-69 16,0-3 108-16,0 4-109 0,48 3 83 16,-48 3-15-16,58 7 37 0,-17 1-71 15,3-4-17-15,1 6 19 0,16-3 7 16,-3 2-66-16,9-2-22 0,3 0 2 15,2-6 52-15,8-4-51 0,-5-2-21 16,4-10 73-16,-6-4-8 0,-3-8-41 16,-8-7 51-16,-1 0-40 0,-1 0-12 15,-14-34-11-15,-8 34 15 0,-4-42 7 16,-7 42 41-16,-3-39-82 0,-5 39 81 16,-9-25-69-16,-6 25 3 0,1 0-18 15,-2 0 6-15,-3-14-165 0,0 14-89 0,0 0-165 16,0 0-26-16,0 0-105 0,0 0-10 15,0 0-238-15,0 0-129 0</inkml:trace>
  <inkml:trace contextRef="#ctx0" brushRef="#br0" timeOffset="112346.24">16746 15975 1719 0,'-9'0'229'16,"2"0"-71"-16,-1-8-44 0,-1 7 160 0,4-3-158 15,5 3-73-15,-5-1 51 0,3-1 47 16,2 3-112-16,0-4 104 0,0 4-27 16,0 0-155-16,0 0 66 0,0 0-28 15,0 0 56-15,0 0-12 0,0 0-88 16,0 0 127-16,0 0-89 0,0 0 13 16,41 0-58-16,-41 0 68 0,36 29 24 15,-36-29-30-15,55 0 35 0,-23 0 61 16,-3 0-3-16,-10 26 30 0,7-26-2 15,3 0 33-15,-7 26-52 0,-5-9 35 16,-5-5-116-16,-7 5 35 0,-5 3-57 16,0-4-21-16,0 2 0 0,0 1-147 0,0-3-178 15,0-3-277-15,-41-2-155 16,41 2-793-16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3-17T23:40:55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1794 13119 1276 0,'0'0'411'16,"0"0"-123"-16,0 0-108 0,0 0-59 15,0 0-107-15,0 0 308 0,0 0-155 16,0 0-26-16,0 0-13 0,0 0 46 16,0 0-77-16,0 0 13 0,0 0 39 0,0 0-127 15,-38 0 72-15,38 0-47 0,-37 0 80 16,37 25-106-16,-31-25 128 0,31 33-108 15,-53-10 65-15,24 2-107 0,7 3 84 16,-4 4 3-16,9 4 124 0,-2 1-104 16,2 5-3-16,2 1 4 0,-1 4 71 0,1 3-2 15,8 3-3-15,-3 0-15 0,5 2-30 16,1 1-25-16,4-3-55 0,0 1 87 16,0-5-73-16,41-4 20 0,-41-2 100 15,41-5-118-15,-41-2 20 0,55-6 5 16,-55-2 28-16,51-4 24 0,-51-1-26 15,48 0-21-15,-24-4-71 0,-2-2 92 0,-5-1-107 16,2-3 34-16,-7-2-25 0,-2-3 56 16,6-4-44-16,-6 0-16 0,-10-4 2 15,5 2 12-15,5-2-7 0,-8 0-30 16,-2 0-97-16,0 0-59 0,0 0-190 16,0 0-64-16,0 0-357 0,0 0-98 15,0 0 71-15,0 0-98 0,0 0-151 16,0-35-754-16</inkml:trace>
  <inkml:trace contextRef="#ctx0" brushRef="#br0" timeOffset="917.44">2183 13364 1918 0,'0'-2'398'16,"0"-3"-303"-16,0 1 260 0,0 2-222 15,0 1-5-15,0-2-118 0,0 2 212 0,0-1-119 16,0 1 77-16,0 1-40 16,0 0-61-16,0 0 18 0,0 0 52 0,-49 31-60 15,49-31-70-15,0 42 48 0,-36-11 48 16,36 2-99-16,0 6 109 0,-36 2-139 16,36 1 71-16,0-4-52 0,-17 2-50 15,17-4 87-15,0-2-94 0,0-4 99 16,41-2-73-16,-41-7 63 0,43 0-56 15,-43-6 35-15,51-1 7 0,-24-9 2 16,-27-2-12-16,48-3-2 0,-22 0-11 0,1 0 47 16,-1-30-68-16,1 30 63 15,-3-43-28-15,-7 13-39 0,5-4 10 0,-8-4-5 16,-4-1 17-16,2-5-9 0,-7 2 9 16,7-1-43-16,-7 0 67 0,4 4-47 15,6 5 49-15,-8 6-13 16,3 3-39-16,-10 7 48 0,4 5-6 0,-4 3-19 15,5 5-12-15,-5 4-22 0,0 1 57 16,0 0 35-16,0 0 85 0,0 0-90 16,0 41 91-16,0-41 63 0,0 50 2 15,0-18 4-15,0 10-74 0,0 3 46 16,-41 2-94-16,41 1-10 0,0-1-31 16,-31 1-62-16,31-7 21 0,0-2-10 0,0-8 14 15,0-5-25-15,0-4-68 16,0-5 29-16,0-5-172 0,48-3-6 15,-48-2-149-15,0-2-62 0,0-3-51 0,31-1-162 16,-31-1-215-16,0 0-539 0</inkml:trace>
  <inkml:trace contextRef="#ctx0" brushRef="#br0" timeOffset="1367.98">2925 13940 2164 0,'0'0'478'0,"0"22"-190"15,0-22 61-15,0 16-32 0,0-7-122 16,0 0-42-16,0 0-3 0,0 7 42 16,0 0-144-16,-36-2 35 0,36 1-145 15,-36 1 114-15,36 0-79 0,-39-4-78 16,39-1-73-16,-36-3-141 0,36-4-72 16,-24 0-98-16,24-3-247 0,-22-1-219 0,22 0-202 15</inkml:trace>
  <inkml:trace contextRef="#ctx0" brushRef="#br0" timeOffset="1804.21">3487 13558 2237 0,'5'0'240'0,"-5"46"190"15,5-17-259-15,2 2 31 0,-2 6-3 16,-3 0 96-16,10 0-187 0,-7 2-53 0,7-3 84 15,8-4-62-15,-11-1-45 16,8-6 104-16,-2-3-93 0,1-7 36 0,-1-1-5 16,9-6 25-16,-9-4 20 0,9-1-57 15,-3-3-4-15,-4 0-28 16,10 0 21-16,-1 0-51 0,-4-36-17 0,5 36 14 16,-11-45 6-16,6 18 21 0,5-12-121 15,-1-6-9-15,1-4-25 0,-6-2-51 16,6-1 79-16,-10 4 85 0,-3 7-56 15,1 7-62-15,-6 6-30 0,-9 12-175 16,0 10-124-16,0 6-69 0,0 0 70 16,0 0-691-16,0 0 220 0</inkml:trace>
  <inkml:trace contextRef="#ctx0" brushRef="#br0" timeOffset="2133.94">4310 14063 2164 0,'0'3'456'16,"0"4"-63"-16,0-1-89 0,0 1-10 16,0 3 20-16,0 2 19 0,0 5-96 15,0 5 62-15,0 9-63 0,0-1-169 16,-49 6-82-16,49 0 30 0,-45 3-21 0,45-8-83 16,-44 0-89-16,22-11-150 15,22-3-138-15,-33-9-149 0,11-8-290 0,10 0-339 16</inkml:trace>
  <inkml:trace contextRef="#ctx0" brushRef="#br0" timeOffset="3282.59">5021 13447 1862 0,'0'0'214'15,"0"0"161"-15,0 0-88 0,0 43-43 16,0-43-52-16,-39 48-77 0,39-22 161 16,0 3-53-16,-24 3-105 0,24 3 36 15,-24 2-111-15,24-1 62 0,-24 2-45 16,24 1 10-16,-17 2-82 0,5 1 2 16,3-2 40-16,-1-4-63 0,10-1 43 15,-7-5-159-15,7-3-87 0,-8-8 7 16,8-3-147-16,0-11 103 0,0 0-147 15,0-5-126-15,0 0-333 0,0 0 173 16</inkml:trace>
  <inkml:trace contextRef="#ctx0" brushRef="#br0" timeOffset="3533.44">4954 13538 2175 0,'0'-6'335'0,"19"-1"-122"0,-5-3 76 16,6 0-175-16,1-2 23 0,3-1-129 15,5 1 176-15,10-3-54 0,-5 5-105 16,2-1 23-16,-2 2-75 16,-1 2 21-16,-4 5 39 0,3 0-81 0,-1 0 75 15,-12 2-193-15,1 0 2 0,-4 0 38 16,-1 0-18-16,-5 0-74 0,4 0-137 15,-14 0 154-15,0 0-199 0,0 33-247 16,0-33-69-16</inkml:trace>
  <inkml:trace contextRef="#ctx0" brushRef="#br0" timeOffset="3698.49">4765 13829 2359 0,'0'14'359'0,"0"-3"-23"0,0-1-7 15,56-5-116-15,-56 0-184 0,60-5 49 16,-19 0 7-16,0 0-146 0,0 0 17 16,5 0-208-16,-5 0-216 0,2-34-78 15,-4 34-288-15,-3 0-264 0</inkml:trace>
  <inkml:trace contextRef="#ctx0" brushRef="#br0" timeOffset="4218.96">5699 13140 1440 0,'0'0'306'0,"0"0"-247"0,0 0 84 16,0 31-116-16,0-31 128 0,41 37 1 15,-41-12 40-15,53 4 45 0,-27 7-46 16,6 4 29-16,-3 6-57 0,2 2 45 16,-9 0-37-16,2 5 31 0,0 1 28 15,-12 2-100-15,0 1-9 0,-5 0 60 16,-7 0 48-16,0 2-18 0,0 1-58 15,-50 3 5-15,50-2-21 0,-66-2-87 16,30 0-58-16,0-2 22 0,0-5-4 0,5-5-92 16,2-7-53-16,5-7-131 15,24-6-109-15,-32-8-82 0,32-4-31 0,-19-7-268 16,4-6-291-16,15 4-715 0</inkml:trace>
  <inkml:trace contextRef="#ctx0" brushRef="#br0" timeOffset="8548.23">8443 13387 2390 0,'0'0'-85'0,"-48"0"260"16,48 0 51-16,0 29-75 0,-43-29-84 0,43 28-97 16,0-28-1-16,-41 35 195 15,41-13-140-15,0 2 24 0,0 4 96 0,0 3-59 16,0 6 42-16,0 2 14 0,0 2-24 15,55 4-32-15,-55-1 20 0,48-1-60 16,-16-3-41-16,-3-3 15 0,4-7-3 16,3-2-19-16,1-10 10 0,-1-8 21 15,0-9-47-15,3-1 19 0,-6 0-13 16,3-46-9-16,-7 11 38 0,0-6-43 16,-12-9 30-16,-2-4-64 0,-3-5 85 15,-7-2-24-15,-5 6 0 0,0-2-35 0,0 8 56 16,0 9-31-16,0 9 24 15,0 6 28-15,0 10-18 0,0 15-4 16,0 0 84-16,0 0-44 0,0 0 37 0,0 54-8 16,0-23 26-16,0 8-4 0,0 8 1 15,0 5 11-15,0 1 64 16,0 4-4-16,0 2-20 0,0 2-88 0,0-3-76 16,0-1 30-16,0-3-52 0,29-8 11 15,-29-2-35-15,48-9-39 0,-22-6-138 16,1-10-24-16,-1-3 12 0,3-8-66 15,-2-8-75-15,-5 0-95 0,2 0-172 16,-15 0-12-16,1-30-527 0</inkml:trace>
  <inkml:trace contextRef="#ctx0" brushRef="#br0" timeOffset="8776.36">9478 13801 2783 0,'0'0'140'0,"0"0"-53"0,0 0 190 0,0 0-199 16,0 0-53-16,0 0 31 0,0 0 79 16,48-30-70-16,-48 30-74 0,58 0-18 15,-24-21 63-15,-5 21-93 0,0 0-174 16,-5 0 17-16,-3 0-224 0,-21 0-74 15,27 0-233-15,-27 0-211 0</inkml:trace>
  <inkml:trace contextRef="#ctx0" brushRef="#br0" timeOffset="8898.36">9606 13868 2359 0,'0'19'272'0,"0"-3"-153"0,-17-3 60 15,17 0-182-15,0-2 35 0,0-3-54 16,41-4 57-16,-41-1-187 0,48-3-174 15,-48 0-383-15,58 0-392 0</inkml:trace>
  <inkml:trace contextRef="#ctx0" brushRef="#br0" timeOffset="9397.27">10592 13175 2841 0,'31'0'164'0,"-31"0"199"15,0 29-27-15,0-29-62 0,0 46-5 16,0-11-92-16,-38 8 41 0,38 9 62 16,-39 7 30-16,39 2-55 0,-55 3-56 15,23 4-24-15,6-4-117 0,-10-5-20 16,2-6-42-16,-2-10-11 0,12-6-15 0,-5-6-9 16,4-10-125-16,9-6 43 0,-4-2-61 15,6-10 31-15,2-3 69 0,5 0 48 16,-1 0 42-16,6 0-26 0,-1 0 2 15,3-34 26-15,0 34-45 0,0 0 52 16,0 0-5-16,0 0-14 0,0 0 59 16,41 0 45-16,-41 27 9 0,0 5-11 15,0 1 20-15,0 7-26 0,0 7-125 16,0-1 56-16,0 0-50 0,0-3 3 16,0-1-101-16,0-7-91 0,22-3-106 0,-22-3-110 15,19-13 12-15,-4 6-188 16,7-5-118-16,-3-4-224 0,5-6-814 0</inkml:trace>
  <inkml:trace contextRef="#ctx0" brushRef="#br0" timeOffset="13135.7">10971 13462 2355 0,'31'-2'64'0,"-31"2"54"0,0 0 213 16,0 0-180-16,0 0-25 0,0 0 46 15,0 31-77-15,0-31-1 0,0 0 24 16,0 31 4-16,0-31-28 0,0 25 7 15,53-25-58-15,-53 35 109 0,41-13-44 16,-41 7-22-16,43 2 26 0,-16 6-24 16,-3 5 21-16,7-1-39 0,-2 4-31 15,3-1-33-15,-6-2 16 0,-2 0-44 16,-2-3 28-16,2-9 10 0,-2-1-56 16,-5-4-90-16,-3-7-84 0,1-2-167 15,-6-7-78-15,1 0 27 0,2-7-100 16,-12 3-136-16,2-5-255 0,-2 0 53 15</inkml:trace>
  <inkml:trace contextRef="#ctx0" brushRef="#br0" timeOffset="13413.11">11576 13501 2807 0,'0'-10'278'16,"0"3"-24"-16,0 7-13 0,0 0 47 15,0 0-57-15,-41 37 9 0,41-37-73 16,-46 58-39-16,46-18-38 0,-58 5-66 16,27 7-24-16,-3 3 0 0,0-1-49 15,1 0-50-15,-1-1-75 0,2-7-92 16,3-5 26-16,5-5-116 0,0-4-12 15,3-4-169-15,-1-4-21 0,0-6-524 16</inkml:trace>
  <inkml:trace contextRef="#ctx0" brushRef="#br0" timeOffset="15162.77">12106 13185 1244 0,'0'0'62'0,"0"0"60"0,0-11-43 16,0 11 129-16,0 0-149 0,0-12 85 15,0 8-34-15,0-1 119 0,0 2 12 16,0-1-33-16,0-2-88 0,0 5 151 15,0 1-166-15,0 0 80 0,0 0-100 16,0 0 48-16,0 38-11 0,0-38-30 16,-31 57 19-16,31-22-45 0,-34 6-46 15,34 6 79-15,-26 1-126 0,26 2 51 0,-20-1 0 16,20-3 0-16,0 0-12 16,0-5 0-16,0 0-12 0,0-5-12 15,46-3 12-15,-46-5 0 0,41-5-34 0,-41-2-26 16,56-7 23-16,-56-3-26 0,48-5 19 15,-19-5 31-15,-29-1 40 0,34 0-34 16,-17 0 7-16,-17 0 37 0,19 0-42 16,-19-28 92-16,0 28-34 0,0 0-19 15,0 0 27-15,0 0-12 0,0 0 45 16,-51 0-3-16,51 0 49 0,-36 42-43 16,36-42-13-16,-26 54-72 0,26-22 7 15,-22 1-26-15,22 4 4 0,0-3-22 16,0 2-108-16,-17-6-108 0,17-1-114 15,0-5-84-15,0-3-197 0,0-7-50 16,0-2-422-16</inkml:trace>
  <inkml:trace contextRef="#ctx0" brushRef="#br0" timeOffset="17361.59">8696 14681 2403 0,'0'34'101'16,"0"-34"56"-16,0 61 93 0,0-21-58 15,0 6 44-15,0 3-56 0,0 6 29 16,32 4-72-16,-32-2 9 0,26-1 6 16,-26-1-38-16,34-4-33 0,-12-4 15 0,-3-4-66 15,5-9 43-15,-2-5-28 16,-8-4-20-16,6-9 22 0,-6-3 21 16,3-6-2-16,-3-3 48 0,1-4-43 0,2 0 3 15,-5 0-60-15,10-31 4 0,-6 31-10 16,6-56 6-16,2 15-19 0,3-6 5 15,-1-7 0-15,-2-5 0 0,10-4-15 16,-5-2-44-16,0 1-6 0,5 4-60 16,-5 4 8-16,-3 6 23 0,-4 7-13 15,0 7-30-15,-8 8-142 0,-2 10 5 16,-5 7-139-16,1 6-20 0,-1 5-124 16,-5 0-347-16,10 0-205 0</inkml:trace>
  <inkml:trace contextRef="#ctx0" brushRef="#br0" timeOffset="17678.48">9770 14982 2829 0,'0'0'177'0,"0"0"170"0,16 0-128 16,-16 0 6-16,22 0-108 0,-7 0-97 16,4 0 28-16,10 25-15 0,-5-25-7 15,7 0-67-15,8 0 41 16,-8 0 17-16,1 0-103 0,1 0-43 0,-4 0-62 15,-7 0-94-15,5 0 25 0,-8 0-116 16,-7 0-51-16,-2 0-82 0,-6 0-363 16,-4 27 114-16</inkml:trace>
  <inkml:trace contextRef="#ctx0" brushRef="#br0" timeOffset="17834.34">9883 15121 2624 0,'0'0'214'15,"0"0"-81"-15,0 29 118 0,0-29-42 16,36 0-162-16,-36 0-39 0,41 16-55 16,-41-16-42-16,41 0-129 0,-41 0-10 15,48 0-259-15,-26 0-201 0,0 0-332 16</inkml:trace>
  <inkml:trace contextRef="#ctx0" brushRef="#br0" timeOffset="18411.48">10930 14707 2179 0,'0'0'214'0,"0"0"8"16,0 27 51-16,0-27 75 0,0 48-129 15,-37-14 30-15,37 5-37 0,-33 8-68 16,33 2 16-16,-49 7-34 0,25-1 36 16,-7-1-72-16,2 0-65 0,-2-5-41 15,-6-5 38-15,9-3-46 0,-1-8 40 16,2-7-132-16,5-6-36 0,1-10 7 15,1-4 15-15,6-5 63 0,2-1-55 0,7 0 111 16,5-30-6-16,-5 30-19 16,3-32 64-16,2 32-65 0,0-30 117 15,0 30 0-15,48 0 67 0,-48 0-26 0,34 0-19 16,-34 0-40-16,38 48-12 0,-38-12-22 16,39 6-32-16,-39 7-6 15,31 1-4-15,-31 0-118 0,29-6-21 0,-14-5-87 16,-3-3-41-16,2-7-124 0,1-9 59 15,-3-5-54-15,2-6-8 0,1-9-415 16,2 0 9-16</inkml:trace>
  <inkml:trace contextRef="#ctx0" brushRef="#br0" timeOffset="18714.34">11405 15032 2351 0,'2'-6'168'0,"0"5"115"0,-2 1-48 15,5 0-43-15,3 0 26 16,-6 48-157-16,5-48-27 0,5 53 20 15,0-22 47-15,3 1-79 0,4-1-69 0,-2-1 99 16,2-4-88-16,3-3-75 0,-3-6-4 16,-4 0-154-16,2-6-2 0,-1-11-11 15,-1 13 45-15,-1-13-34 0,1 0-315 16,2 0 136-16,4 0-147 0</inkml:trace>
  <inkml:trace contextRef="#ctx0" brushRef="#br0" timeOffset="18877.7">11853 14993 2922 0,'0'0'300'0,"0"57"138"16,-43-14-91-16,43 10-113 0,-58 9-90 15,22 6-48-15,2 6-88 0,-5-2 16 16,6-2-34-16,-1 0-26 0,7-7-124 16,3-9-56-16,24-11-102 0,-19-15-82 15,19-6-66-15,0-11 59 0,0-11-251 16,0 0-521-16</inkml:trace>
  <inkml:trace contextRef="#ctx0" brushRef="#br0" timeOffset="19962.04">12396 14658 2428 0,'0'0'282'0,"0"0"11"0,0 0 11 16,-46 0-116-16,46 50 15 0,-34-24-6 15,34 11-70-15,-29 7-92 0,29 2 59 0,-33 2-49 16,33 8 1-16,-15-2-9 0,15 1-16 15,0-2-44-15,0 0 34 16,0-8-114-16,46-7-69 0,-46-2 7 0,46-10-31 16,-46-2-68-16,38-11 95 0,-38-9-59 15,44-4 119-15,-23 0-18 0,1 0 61 16,-22-35 74-16,27 35 157 0,-10-44-24 16,-8 44 71-16,1-37-39 0,-10 37 3 15,0-22-13-15,0 22 5 0,0 0-106 16,0 0 98-16,0 53-46 0,-46-20 15 15,46 9-31-15,-36 6-5 0,36 5-93 16,-34 5-7-16,34 2 10 0,-36-1-16 16,36 2-72-16,-29-6-90 0,29-1-46 15,-22-7-89-15,22-2-112 0,-21-7 26 0,13 0-216 16,8-6-402-16</inkml:trace>
  <inkml:trace contextRef="#ctx0" brushRef="#br0" timeOffset="23361.2">8610 16079 1337 0,'0'-6'246'0,"0"3"-41"15,0 3 74-15,0-3-50 0,0 2 33 16,0-2-100-16,0 3-12 0,0 0-67 16,0 0 169-16,0 0 112 0,0 0-74 15,0 26-76-15,31-26-57 0,-31 36 14 16,0-9 7-16,0 7-41 0,0 9-18 15,0 8-48-15,-46 6-39 0,46-2 7 0,-34 2-31 16,34-1-24-16,-38-5-7 16,38-5-8-16,-24-5-111 0,24-7-71 15,0-7-52-15,0-7-16 0,-17-6-116 0,17-4-7 16,0-4 11-16,0-5-29 16,0-1-133-16,53 0-310 0,-53-37 148 0</inkml:trace>
  <inkml:trace contextRef="#ctx0" brushRef="#br0" timeOffset="23592.4">8667 16020 2292 0,'0'-9'95'0,"0"2"-68"15,0 3 163-15,0 1 141 0,0 3-148 0,0 0-58 16,53 0-12-16,-53 0 8 0,61 0-23 15,-20 0-28-15,7 0-70 0,7-24-7 16,-1 24-2-16,3 0 25 0,1 0-37 16,-2 0 32-16,-13 0-127 0,-9 0-56 15,-5 0-54-15,-10 0-21 0,-2 0-130 16,-2 0 22-16,-15 0-546 0,0 0-177 16</inkml:trace>
  <inkml:trace contextRef="#ctx0" brushRef="#br0" timeOffset="23744.1">8651 16191 2461 0,'0'18'75'0,"0"0"171"0,50-5-126 0,-50-4 6 16,58-7-76-16,-19-2-140 0,6 0 93 16,1 0-208-16,-2 0-62 0,2-35-45 15,-13 35-369-15,3 0-109 0</inkml:trace>
  <inkml:trace contextRef="#ctx0" brushRef="#br0" timeOffset="24330.27">9545 16241 2564 0,'0'0'18'0,"0"0"91"0,0 0 82 16,0 0-44-16,0 0-131 0,0 0 22 15,51 0 0-15,-51 0-17 0,58 0-47 16,-22 21-17-16,-5-21 86 0,5 0-92 16,-2 0 65-16,-7 0-182 0,2 0-144 15,-12 0 61-15,-17 0-236 0,19 0-62 16,-19 0-219-16</inkml:trace>
  <inkml:trace contextRef="#ctx0" brushRef="#br0" timeOffset="24479.36">9591 16338 2472 0,'39'0'119'0,"-39"19"-65"15,43-19-95-15,-43 11 142 16,43-11-187-16,-43 0-9 0,51 0-123 0,-51 0-263 16,41 0-119-16,-22 0-138 0</inkml:trace>
  <inkml:trace contextRef="#ctx0" brushRef="#br0" timeOffset="24891.7">10370 15783 2543 0,'12'0'182'0,"3"0"-2"0,-8 0 54 0,-5 42 9 16,-2-16-37-16,0 4-108 16,0 9-28-16,0 7 40 0,-48 3 10 15,48 6-18-15,-43 2 28 0,43 3-107 0,-51-4 39 16,27-3-92-16,-8-3 30 0,8-4 0 16,3-7-34-16,4-9-69 0,0-8-36 15,2-6-38-15,3-7-32 0,12-4-111 16,-4-5 184-16,4 0-26 0,0 0 167 15,0-43 35-15,0 43-87 0,50-39 53 16,-50 39 75-16,46-32 22 0,-46 32 18 16,46 0-15-16,-46 0 82 0,34 46-59 15,-34-8-63-15,0 8 31 0,0 6-57 16,0 5-11-16,0 3-68 0,0 1 52 16,-51-5-32-16,51-5 16 0,-36-5-158 0,36-10-75 15,0-7-103-15,-27-10 9 0,27-7-95 16,0-12-218-16,0 8-255 15</inkml:trace>
  <inkml:trace contextRef="#ctx0" brushRef="#br0" timeOffset="25410.85">11390 16011 2750 0,'0'-14'182'0,"-29"3"90"16,29 5-120-16,-31 6-100 0,9 0-13 15,3 0 75-15,-5 0 5 0,2 42 27 16,5-42-28-16,0 53-8 0,3-21 44 16,2 4-1-16,2 7 7 0,0 2-43 15,10 5 13-15,-4 6 33 0,1 3-23 16,-2 4-44-16,-2 5-46 0,2 3-25 0,-4 3-43 16,-3-3-6-16,0-5-75 0,0-3-112 15,-1-5-70-15,-3-9-36 16,11-10 10-16,0-6-27 0,0-10-2 15,3-5-144-15,-1-6 65 0,-4-8-283 0,-7-4 25 16,6 0-263-16</inkml:trace>
  <inkml:trace contextRef="#ctx0" brushRef="#br0" timeOffset="25544.32">10884 16722 2488 0,'0'-15'180'0,"48"3"0"16,-48-2 5-16,46 3-140 0,-17 2-34 15,7-3-28-15,2 3-37 0,-4 0-230 16,2 0-32-16,-4 0-356 0,11 1-500 16</inkml:trace>
  <inkml:trace contextRef="#ctx0" brushRef="#br0" timeOffset="26560.39">12128 15989 1454 0,'0'0'120'0,"0"0"46"16,0 0 89-16,0 0-162 0,0 0 21 15,-26 0 82-15,26 0-81 0,0 0 118 0,0 0-122 16,0 0 184-16,0 0-124 16,0 0 68-16,0 0-72 0,0 0-27 0,0 0 5 15,0 0 70-15,0 50 56 0,-51-19-20 16,51 7 14-16,-34 6-47 0,34 8-108 16,-43 3-26-16,43 2-72 15,-34 0 0-15,34-1-24 0,0-4 6 0,0-2 7 16,0-7-56-16,0-1-61 0,0-4 16 15,0-7-79-15,58-7 24 0,-58-2-39 16,53-5 36-16,-53-8 50 16,58-3 54-16,-29-6-12 0,2 0-29 0,-2 0 43 15,-10 0-22-15,-19-43 34 0,29 43 57 16,-29-30-1-16,20 30 75 0,-20 0-38 16,0 0-22-16,0 0 96 0,0 0 16 15,0 0 16-15,0 55-28 0,-51-21-29 16,51 2-6-16,-36 5-88 0,36 1 21 15,-36 3-58-15,36-2 36 0,-37 1-114 16,37-2-149-16,-21-5-52 0,21 0-148 16,-24-2-194-16,24-3-172 0,-10-3-695 15</inkml:trace>
  <inkml:trace contextRef="#ctx0" brushRef="#br0" timeOffset="28074.45">15319 13815 1756 0,'9'-6'192'16,"1"-2"71"-16,2-2 13 0,0-2-118 16,3-4 44-16,-8-8-19 0,0-1-45 15,-4-4-2-15,1-1-17 0,-4-3-22 16,0-2 68-16,0 1-42 0,0 0-29 15,0 3-21-15,0 5-54 0,-48 4 80 16,48 7-55-16,-36 5-9 0,36 9 24 16,-39 1-46-16,39 0 120 0,-41 44 48 15,12-11-5-15,10 9-9 0,-5 10-30 16,0 7-6-16,0 11 74 0,-5 6-18 16,0 7 45-16,0 2-30 0,2 1-61 15,3 3-20-15,-2-1-88 0,-1 0-2 16,3-4-2-16,5-2-26 0,2-1-6 15,7-6-26-15,1-8-65 0,-1-2-165 0,3-8-61 16,4-11-121-16,3-7-37 0,0-10 3 16,0-8-47-16,0-10 5 15,0-4-132-15,0-7-243 0,0 0-385 0</inkml:trace>
  <inkml:trace contextRef="#ctx0" brushRef="#br0" timeOffset="28241.69">14754 14427 2955 0,'41'0'34'0,"-41"0"195"0,63 0 24 15,-24 0-213-15,2 0-2 0,9 0-93 16,-1 0-73-16,1 0-55 0,3 0-251 16,-2-30-7-16,-8 30-540 0,1-22-340 15</inkml:trace>
  <inkml:trace contextRef="#ctx0" brushRef="#br0" timeOffset="30297.09">15905 14169 3671 0,'5'0'242'0,"-5"0"53"15,0 0-7-15,0 0-141 0,0 0-125 16,0 0-40-16,0 0-82 0,0 0-77 15,0 0-83-15,0 0-103 0,0 0-158 16,0 0-18-16,0 0-176 0,0 0-428 16</inkml:trace>
  <inkml:trace contextRef="#ctx0" brushRef="#br0" timeOffset="30449.69">15734 14661 4240 0,'0'15'90'0,"0"0"187"16,0-2 70-16,0-3-180 0,0-4-201 16,0 0-137-16,0 0-186 0,0-4-101 0,-29 2-181 15,29-3-370-15,0 4-699 0</inkml:trace>
  <inkml:trace contextRef="#ctx0" brushRef="#br0" timeOffset="31956.5">16732 13904 1778 0,'0'-3'170'0,"0"0"73"0,0 3-111 15,0 0 135-15,0 0 5 0,0 0-75 16,0 35 20-16,0-35 4 0,43 47 38 16,-43-14-61-16,41 4-66 0,-41 6-23 15,44 7 2-15,-18 5-38 0,-6 4 4 16,6 2-54-16,-4-5-25 0,4 4-8 15,-6-3 12-15,4 0-7 0,-5-8-10 16,-2-8-51-16,0 0-30 0,-3-12-95 16,-4 0-89-16,2-9-65 0,-2-2-18 15,-3-7-78-15,-2-4-229 0,-3-4-259 16,5-3 91-16</inkml:trace>
  <inkml:trace contextRef="#ctx0" brushRef="#br0" timeOffset="32258.12">17400 13839 2537 0,'0'-2'125'16,"-43"2"51"-16,43 0 34 0,-39 36 27 15,39-36 5-15,-41 53 1 0,12-11-43 16,-5 6 49-16,-4 5-44 0,-6 7-20 0,3 1-10 16,-2-3-59-16,-5 3 3 0,-1-2-86 15,6-4-24-15,0-5-10 0,-1 0 0 16,6-5-15-16,1-5-58 0,6-4-69 16,2 0-64-16,5-8-68 0,5-3-52 15,-1-8-128-15,13-3-180 0,-2-7 6 16,9-3-380-16,0-4-123 0</inkml:trace>
  <inkml:trace contextRef="#ctx0" brushRef="#br0" timeOffset="32942.57">17653 14326 1670 0,'-12'-4'302'16,"3"1"-54"-16,-1 0-48 0,5 3 22 15,-2 0-143-15,7 0 179 0,0 0 65 16,0 0-48-16,0 0 21 0,0 0-89 16,53 0-15-16,-53 27-5 0,70-27 67 15,-22 0-36-15,12 26-4 0,5-26-16 16,8 24-21-16,11-24-48 0,1 26-86 15,6-12-21-15,3-3-9 0,0 0-5 16,-7-3-3-16,0-8-20 0,-10 5 20 0,-7-2-14 16,-7-3 22-16,-10 0-26 0,-7 0 31 15,-15 0-60-15,-9 0 9 0,-5-25-1 16,2 25-6-16,-12 0 40 0,-2 0-99 16,-3 0 23-16,-2 0-5 0,3 0 10 15,-1 0 15-15,-2 0-36 0,0 0-55 16,0 0-34-16,0 0-44 0,0 0 26 15,0 0-25-15,0 0-96 0,0 0-28 16,0 0-26-16,0 0 144 0,0 0-15 16,0 0-20-16,0 0-21 0,0 0-289 15,0 0 45-15,0 0-147 0</inkml:trace>
  <inkml:trace contextRef="#ctx0" brushRef="#br0" timeOffset="33272.08">18982 14240 2538 0,'0'0'329'0,"-24"0"-167"16,24 0 52-16,-17 0-116 0,17 0-9 0,-22 31 8 15,22-31-65-15,-9 26-55 16,9-26 46-16,0 23-77 0,0-23 69 15,0 25-89-15,41-25 32 0,-41 29 51 0,45-29-77 16,-45 17 60-16,54-17-10 16,-54 13 53-16,48-4-25 0,-48-3 81 0,31-2-49 15,-31-1 0-15,0 5 31 0,0 2-17 16,0 2 32-16,0 2-21 0,-53-3 28 16,53 5-82-16,-60 2-23 0,28 1-3 15,3 2-50-15,-7-3-21 0,10 0-182 16,26 1-72-16,-34 3-153 0,34-9-155 15,-19-1-377-15</inkml:trace>
  <inkml:trace contextRef="#ctx0" brushRef="#br0" timeOffset="33638.61">19698 14044 2649 0,'0'44'258'16,"0"-17"-4"-16,0 5 55 0,0 7-181 15,0-4-86-15,0 4-28 0,0-2-107 16,0-2-59-16,41-4 11 0,-41-8-66 16,41-4-38-16,-14-6 88 0,-27-5-56 15,46-8-2-15,-25 0 22 0,1 0-170 16,-3 0 14-16,-2 0 36 0,-2 0-114 15</inkml:trace>
  <inkml:trace contextRef="#ctx0" brushRef="#br0" timeOffset="33839.11">20183 13939 2950 0,'0'0'331'0,"0"0"-12"16,0 43-31-16,-55-11-31 0,55 12-96 15,-58 8 40-15,19 11-69 0,3 3-44 0,-3 6-69 16,3-1-8-16,0 2-19 16,5-9 3-16,4-2-103 0,8-9-95 0,7-1-96 15,12-6-154-15,-15-9-300 0,15 1-161 16,0-7-955-16</inkml:trace>
  <inkml:trace contextRef="#ctx0" brushRef="#br0" timeOffset="36388.31">16503 15616 2295 0,'0'0'24'0,"0"27"28"15,0-27 177-15,14 33-142 0,-14-33 83 16,17 39-125-16,-2-15 92 16,-3 9-64-16,9-1-78 0,1-4 124 0,2-3-92 15,3-2 84-15,-6-3-131 0,4 5 69 16,-6-8-10-16,3-7-78 0,-8 1 63 16,3 1-158-16,-10-6-36 0,3-3-49 15,-5-1-49-15,-1-2-93 0,-1 0-190 16,-1 0-133-16,6-34 68 0</inkml:trace>
  <inkml:trace contextRef="#ctx0" brushRef="#br0" timeOffset="36621.61">17029 15504 2370 0,'0'0'146'0,"0"0"60"0,0 0 77 0,0 53 95 16,-39-19-53-16,39 8-31 0,-41 6-55 15,41 13 4-15,-53 4-58 0,19 7-21 16,5 0-27-16,-7-1-4 0,5 0-22 16,-1-3-87-16,1-2-22 0,2-9-35 15,-2-3-13-15,9-6-167 0,0-5-116 16,8-5-41-16,2-8-18 0,5-5-33 16,7-7-158-16,0-3 148 0,0-8-430 15,0-2-234-15</inkml:trace>
  <inkml:trace contextRef="#ctx0" brushRef="#br0" timeOffset="36966.61">17501 15938 3078 0,'-19'0'111'0,"19"0"24"15,-12 0 103-15,12 0-57 0,0 0 9 16,0 0-61-16,0 0-34 0,0 0-14 15,41 24-51-15,-41-24-7 0,58 0-35 16,-22 0 22-16,0 0-20 0,-2 0 0 16,0 0-21-16,-8 0-118 0,-2 0-105 15,-2 0-48-15,-5 0 6 0,-17 0-76 16,22 0-86-16,-22 0-170 0,0 0-407 16</inkml:trace>
  <inkml:trace contextRef="#ctx0" brushRef="#br0" timeOffset="37130.28">17429 16211 2826 0,'-5'11'132'0,"5"0"122"0,0-1 24 16,0-2-59-16,0-3-126 0,53-5-90 16,-53 0-52-16,56 0-9 0,-25 0-114 15,3 0-133-15,0-27-193 0,-3 27-149 16,3 0-471-16</inkml:trace>
  <inkml:trace contextRef="#ctx0" brushRef="#br0" timeOffset="38272.83">18652 15766 1362 0,'0'0'383'0,"0"0"-67"0,0 0-12 16,-24 0-34-16,24 0-22 0,0-24-70 15,0 24 16-15,0 0-85 0,0 0 72 16,0 0-36-16,0 0-61 0,0-16-10 16,45 16-59-16,-45 0 7 0,44 0 6 15,-44 0-21-15,58-11 12 0,-27 11 11 16,0-11-37-16,-11 11 29 0,4 0 2 15,-24 0 22-15,24 0-70 0,-24 0 53 16,0 38-39-16,0-38-11 0,0 51 22 16,-48-18-22-16,48 4 11 0,-53 5 9 15,53-9 2-15,-58 2-42 0,26-8 20 16,3-1-21-16,3-8-21 0,2-18 51 16,2 18-38-16,5-18 3 0,17 0 16 0,-17 0 26 15,17 0 0-15,0 0 46 16,0 0-82-16,0 0 58 0,56 0-8 15,-56 0-28-15,67 0 47 0,-28-24-1 0,4 24 17 16,-4 0 26-16,-1 0-10 0,-11 34 34 16,-27-34 8-16,31 44-28 0,-31-10 42 15,0-1-52-15,0 0 29 0,-48 3-101 16,48 2 23-16,-65-6-32 0,29 1 24 16,-8-9-43-16,-1-11-86 0,4-13-68 15,-8 12-61-15,6-12-74 0,-8 0-21 16,8-58-40-16,2 23 47 0,2-10-69 15,10-1-296-15,5 3 34 0</inkml:trace>
  <inkml:trace contextRef="#ctx0" brushRef="#br0" timeOffset="38696.11">19525 15833 1922 0,'0'0'242'0,"0"0"-23"0,0 0 60 16,0 0 5-16,0 0-19 0,0 0-29 16,0 0-27-16,0 39-9 0,50-39-21 15,-50 54-37-15,39-14 1 0,-39 3-62 16,41 5-36-16,-19 3-31 0,-1 0-25 15,-1-2 8-15,1-2-64 0,-1-5-54 16,-4-6-55-16,4-7-65 0,-8-8-68 16,2-5-65-16,-2-4 3 0,-2-5-50 15,-5-3-256-15,0-4-243 0</inkml:trace>
  <inkml:trace contextRef="#ctx0" brushRef="#br0" timeOffset="38988.83">20087 15755 2684 0,'0'-3'202'16,"0"2"17"-16,0 1 95 0,-54 0-69 15,54 0-66-15,-33 36 15 0,33-36 17 16,-46 50 52-16,17-15 109 0,-10 9 55 16,-4 6-76-16,-3 4-134 0,-7 6-83 15,-10 6-61-15,-2 1-95 0,3-3 19 16,-1-4-56-16,3-1-210 0,9-9-71 0,8-6-193 16,9-12-108-16,10-6-145 15,9-11-279-15,6-5-713 0</inkml:trace>
  <inkml:trace contextRef="#ctx0" brushRef="#br0" timeOffset="44654.4">19896 15484 1262 0,'-10'0'99'0,"6"0"62"0,-1 0-90 0,-2 0-1 15,-1 0 140-15,3-22-184 0,-4 22 152 16,4 0-134-16,0 0 82 15,-2-18 52-15,2 18-48 0,-2 0-22 16,0 0-52-16,-1 0-5 0,4 0 61 0,-13 0-69 16,7 0-35-16,-7 0 35 0,3 0-61 15,-3 24-30-15,-2-24 71 0,-3 0 19 16,3 24-16-16,-3-24-32 0,-2 24 16 16,4-7 35-16,-4 2-51 0,3 4 78 15,-4 4-76-15,4 4 15 0,-6 8 55 16,6-4-44-16,-1 1-52 0,5 4 104 15,-5 2-90-15,3 0-13 0,-3 2 39 16,5-4-30-16,5 0 82 0,-2 2-108 16,7 2 46-16,-5-3 70 0,4 0-97 15,6 1 11-15,2-5 32 0,0 2 13 16,0-3 58-16,0 0-51 0,0-5 15 16,48 0-15-16,-48 1-65 0,39-2 22 0,-39-1 57 15,41-2-50-15,-12 0 33 16,4-3-38-16,6-3 23 0,-3-2-18 15,8-6-6-15,4-3 31 0,5-2 0 0,2-4-69 16,-2-3 88-16,0-1-88 0,-2 0 94 16,2 0-79-16,0 0-7 0,-7-34-45 15,-5 34 67-15,-2-36-42 16,2 12 57-16,-3-2-22 0,-4-5-17 0,-3-4 69 16,-7-2-31-16,5 3-38 0,-5-3 30 15,-2 6 60-15,0-1-45 16,-5 3-14-16,-3 0-53 0,-2 6-18 0,0-4 55 15,-9-1-72-15,2-2 1 0,-1-6-24 16,-4 0 58-16,0-7 5 0,0-3 51 16,0-6 21-16,-41-1-4 0,41 2 50 15,-36-2-55-15,36 6-62 0,-43 3 96 16,19 3-67-16,-8 7 92 0,1 6-100 16,-3 5 68-16,0 6 64 0,-2 4-139 15,-2 5 62-15,2 4-15 0,-5 4-29 16,-3 0-100-16,1 0 84 0,-3 42-188 15,0-42-48-15,-2 53-272 0,2-26-268 16</inkml:trace>
  <inkml:trace contextRef="#ctx0" brushRef="#br0" timeOffset="47300.28">19621 15387 1896 0,'0'0'142'0,"0"0"28"0,0 0-42 15,0 0-42-15,0 0-14 0,0 0 28 16,0 0-84-16,0 0 57 0,0 0 62 0,0 0-105 16,0 0 85-16,0 0-40 0,0 0 120 15,0 0-108-15,0 0 48 16,0 0-25-16,0 0-32 0,-36 0-48 0,36 0-49 16,0-21 19-16,-41 21 22 0,41-17-38 15,-46 17 63-15,20-22-71 0,-1 9 47 16,1 3-28-16,-3-3 13 0,-3 2 39 15,3-1-84-15,3 2 60 0,-3 2 14 16,-3 1-23-16,1 2-13 0,-7 1-2 16,-3 4 18-16,2 0-66 0,-4 0 97 15,-3 0-70-15,-3 0 35 0,4 0 7 16,-8 27-53-16,9-27 46 0,1 0-2 16,2 0 2-16,-5 0-55 0,10 0 84 15,2 0-35-15,-5 0-15 0,13 0-5 16,-10 0 22-16,2 18-14 0,3-18 1 15,-6 0 20-15,1 14-19 0,0-3 23 16,2-1-14-16,-2 3 21 0,5 2-9 16,-1-1 20-16,1 2-4 0,2-2-30 15,5-1 19-15,5-1 18 0,-3-1-9 16,5-4-2-16,0-2 11 0,3 0 20 16,2-1-42-16,0 1 2 0,4-2-51 15,1 0 39-15,-2-2 2 0,1 5-22 0,1-1 2 16,-3-3 29-16,6 3-20 0,-1-2-20 15,-2 2 29-15,2 0-9 0,-2-2 11 16,4 0-11-16,-2-2 10 16,3 5 0-16,-3-6-10 0,-2 3-20 0,4-1 50 15,-1-2-30-15,1 1-9 0,-2-1-2 16,3 2 32-16,-5-2-42 0,7 1 42 16,-3-1-22-16,-2 3-19 0,3-3-20 15,0 2-60-15,-3 0-52 0,5-2-26 16,0 0-16-16,0 0-33 0,0 0 53 15,0 0-56-15,0 0 75 0,0 0 58 16,0 0-120-16,0 0 70 0,0 0 2 16,0-22-2-16,0 22 35 0,0 0-125 15,34 0 101-15,-34-13 30 0,0 13 9 16,29 0 75-16,-29-17-41 0,24 9 37 16,-24 1-19-16,21-3-6 0,-21-2 3 15,17 1 34-15,-10 0 127 0,1-4-14 16,-1 1-23-16,-5 0 216 0,6 4-27 15,-6 1-7-15,3 0-32 0,-5 4-51 16,2 2-52-16,-2 2 20 0,0 1 27 16,0 0-23-16,0 0-6 0,0 0-93 15,0 0 10-15,0 0 13 0,0 25-78 16,0-25 50-16,-36 0 32 0,36 23-74 0,0-23 15 16,-26 28 50-16,26-13-41 15,-29 7-9-15,14-5-12 0,1 4-4 16,2-5 13-16,-5 2 8 0,7-2-55 15,3-7 55-15,-3 5-29 0,3-7 25 0,0 1-1 16,2-3-12-16,2-1-33 0,3-3 50 16,-2 2-29-16,-3-1 0 0,5-2-10 15,0 1 85-15,0 3-33 0,0 0 46 16,0 5-59-16,0-3-1 0,0 0 52 16,0 2-31-16,0 5 31 0,46-3-41 15,-46 0-21-15,39-3-20 0,-39 2 9 16,33-4 12-16,-33 4-40 0,34-2-92 15,-34-6-94-15,27 1-115 0,-27 0-184 16,12 0-176-16,-12 0-643 0</inkml:trace>
  <inkml:trace contextRef="#ctx0" brushRef="#br0" timeOffset="52874.18">19380 16802 1263 0,'0'0'94'15,"0"0"31"-15,0 0 6 0,0 0 8 16,0 0 57-16,0 0-174 0,0 0 44 15,0 0 39-15,0 0-61 0,0 0 82 16,0 0 76-16,0 0-106 0,0 0 92 16,0 0-47-16,0 0-45 0,0 0 41 15,0 0-81-15,0 0 51 0,0 0-96 16,0 25 84-16,41-25-66 0,-41 22 40 16,65-22-2-16,-26 30-45 0,9-14 42 15,3-2-3-15,6 1-29 0,1-1 32 16,5-1-5-16,-8-2-12 0,-4 0-23 15,-3-3-5-15,-4-2-8 0,-6-1-5 0,-11-1-12 16,-5-4 35-16,-6 0-43 0,-6 1 44 16,-5-1 1-16,-3 0-20 15,3 0-34-15,-5 0 36 0,0 0-32 0,0 0-6 16,0 0 19-16,0 0-35 16,0 0-37-16,0 0-110 0,0 0-85 0,0 0-139 15,0 0-102-15,0 0-67 16,0 0-410-16</inkml:trace>
  <inkml:trace contextRef="#ctx0" brushRef="#br0" timeOffset="55696.63">16293 16813 1353 0,'0'0'-19'0,"0"0"-15"0,0 0 15 16,0 0 22-16,0 0-18 0,0 0 12 0,0 0-15 16,0 0 82-16,0 0-128 0,0-27 60 15,0 27 44-15,0 0 29 0,0-29-20 16,0 29 107-16,0 0-43 16,39-24 21-16,-39 24-16 0,0 0 31 0,0-11-85 15,0 11 96-15,0 0-62 0,0-6-48 16,0 6 35-16,0 0 50 0,0 0-49 15,0 0-43-15,0 0 91 0,0 0-9 16,0 0 36-16,0 0-45 0,0 0-69 16,36 0 11-16,-36 0 32 15,0 0-88-15,36 0 73 0,-36 0-79 0,36 27 66 16,-36-27-46-16,41 0 27 0,-14 25-31 16,-6-25-16-16,8 0 34 0,-2 0-21 15,4 18-14-15,-4-18 5 0,6 0 26 16,-4 0-61-16,-4 9 49 0,6-9-28 15,-9 0 49-15,-3 0-35 0,3 3-35 16,-6-3 57-16,-8 0-105 0,-1 0-42 16,-2 0-89-16,-5 3-109 0,0-3-158 15,0 0-171-15,0 0-624 0</inkml:trace>
  <inkml:trace contextRef="#ctx0" brushRef="#br0" timeOffset="61246.74">16411 16832 877 0,'56'5'-27'0,"2"-4"67"0,2-1-16 16,-2 0-70-16,-3-33 74 0,-2 33-28 15,0-51 43-15,0 17-92 16,-2-3 61-16,-12-3-46 0,2-2-37 0,-8-4-35 16,-1 0 3-16,-15 0-9 0,4 1 9 15,-6-1-70-15,-6-1 38 0</inkml:trace>
  <inkml:trace contextRef="#ctx0" brushRef="#br0" timeOffset="61631.82">17000 15575 516 0,'0'-66'-44'15,"-39"8"21"-15,13 8 37 0,-6 6 28 16,-4 11 48-16,5 6-50 0,-6 10 88 16,1 3-67-16,-12 5 44 0,9 4-8 0,1 4-34 15,-1 1 4-15,1 0-125 0,-3 0 76 16,-3 38-59-16,8-38-16 15,0 54-6-15,-5-17 63 0,-2 5 29 0,-1 8-27 16,6 0 52-16,-3 4-29 0,2 2 36 16,0-4-74-16,6 1 52 0,4-6-11 15,7 1-20-15,3-5-5 0,4 0 52 16,3-2-55-16,7 0-12 0,5 3 9 16,0 1-8-16,0 2 62 0,0-2 2 15,0 5 6-15,37-1 34 0,-37 0-34 16,41-3 3-16,-41-3-97 0,57-5 54 15,-18 1 42-15,0-9-85 0,4 0 24 16,3-11-1-16,7-1-3 0,2-5 69 16,1-9-42-16,-1-4 46 0,-2 0-20 15,3 0-25-15,4-46 54 0,-4 20-78 16,-11-7-27-16,1-4 128 0,0-6-175 16,0-4-4-16,-8-5 23 0,-6-6-217 15,-15-7-37-15,0-6 77 0,-8-9-73 16,-6-5-72-16</inkml:trace>
  <inkml:trace contextRef="#ctx0" brushRef="#br0" timeOffset="63899.44">19542 15722 803 0,'-22'17'0'0,"0"1"43"15,0 0-11-15,3 4 66 0,-3 3 17 16,-2-1-34-16,3 2-70 0,-6 2 40 15,1-1-14-15,6 5-40 0,-4-2-1 16,-2 3-65-16,-1 0 101 0,3-1-48 16,2 6 65-16,8-2-45 0,-3-4 34 15,-2 4-72-15,4-3 51 0,5 1-31 0,-2-1 32 16,12 0 38-16,-4 1-91 0,1-5 99 16,3 3-36-16,0-3-44 0,0 0 22 15,0-4 103-15,56-3-62 0,-56-3-128 16,50-3 65-16,-16-5-2 0,2-3 60 15,8-2-23-15,-3-6-54 0,9 0 35 16,6 0 42-16,-8 0-132 0,5 0 90 16,0-42 17-16,3 42-17 0,-8-44 23 15,0 16-5-15,-5-3 41 0,-6-8-134 16,-4-3 73-16,-4-5 15 0,-5-6-88 16,-4-7 47-16,-3-4 5 0,-5-4-64 15,0 1-67-15,-5 3-31 0,-5 4 20 16,-2 6 3-16,0 4 77 0,0 9 14 15,0 11-131-15,-45 5 8 0</inkml:trace>
  <inkml:trace contextRef="#ctx0" brushRef="#br0" timeOffset="87263.66">25491 13574 974 0,'0'0'70'0,"0"0"12"16,-41 0-93-16,41 0 43 0,0 0-85 16,0 0 64-16,0 0-120 0,-29 0 65 0,29 0 41 15,0 0-110-15,0 0 7 16,0 0-61-16,0 0-58 0,0 0-89 15</inkml:trace>
  <inkml:trace contextRef="#ctx0" brushRef="#br0" timeOffset="87620.37">25421 13528 1410 0,'0'0'309'0,"0"-6"-28"0,0 6-109 15,0-6 39-15,0 5-74 0,0-2 36 16,-29 1-29-16,29 1 78 0,0 1-2 15,0 0-53-15,0 0 94 0,0 0-76 16,0 0-34-16,0 0 14 0,0 0 12 16,0 0-8-16,0 0 25 0,0 0 17 15,0 0 56-15,0 0-50 0,0 23-7 16,0-23-32-16,0 0-37 0,0 25 0 16,0-13-77-16,0 4-1 0,34 4 26 15,-34 1 2-15,39 3-1 0,-39 0-29 16,28 5 26-16,-28 0-56 0,39 2 52 15,-20 2-29-15,3 0-24 0,-5 4-31 16,5 1 4-16,-1-2-9 0,-1-1 31 16,1 0-50-16,-1-2 20 0,-4-5-49 15,-1-2-112-15,-1-7 21 0,-6 2-211 16,1-4-100-16,1-3-165 0,-5-4 21 16,2-4 83-16,-2-2-81 0,0 0-27 15,2-1 65-15,0-3-452 0,3 0 176 16</inkml:trace>
  <inkml:trace contextRef="#ctx0" brushRef="#br0" timeOffset="87936.38">25826 13429 2761 0,'0'0'367'0,"-26"0"79"16,26 53-18-16,-46-23-58 0,17 8 49 16,-5 5-6-16,-4 7-181 0,-8 4-139 15,-5 0-42-15,1 3 15 0,-6-5-43 0,5-7-52 16,6 1 19-16,1-11-108 15,6-8-60-15,9-6-146 0,7-8-100 16,7-5-44-16,8-5-54 0,5 2-208 0,2-5-69 16,0 0-444-16</inkml:trace>
  <inkml:trace contextRef="#ctx0" brushRef="#br0" timeOffset="88867.74">26077 13998 1104 0,'0'-5'198'0,"0"-1"-57"0,0 3 64 16,0-1-58-16,0-1 6 0,0 5-153 15,0 0 111-15,0 0-131 0,0 0 42 16,0 0 45-16,0 0 59 0,0 0-57 16,0 0 100-16,0 0-61 0,0 0 117 15,0 0-17-15,0 0 18 0,0 0-46 16,0 0 79-16,0 0 0 0,0 33-8 15,0-33 50-15,0 31 56 0,0-7 101 16,0 11-66-16,0 0-86 0,0 6-143 16,-39 1-59-16,39 0-75 0,0 2-57 15,-33-6 2-15,33-4-104 0,0-10-210 16,-24-4-237-16,24-7-93 0,0-4 54 0,0-5-254 16,0-4-110-16,0 0-768 0</inkml:trace>
  <inkml:trace contextRef="#ctx0" brushRef="#br0" timeOffset="89853.28">24596 13437 1122 0,'-12'0'111'16,"3"0"-48"-16,-1 0 76 0,-2 0-128 15,0 0 117-15,0 0-100 0,2 0 113 16,5 0-41-16,1 0 5 0,4 0 75 16,-3 0-27-16,3 0 82 0,0 0-5 15,0 0-59-15,0 0 148 0,0 0-93 16,0 0-48-16,-5 0 24 0,5 0-61 15,-2 0-67-15,2 0 2 0,0 0-1 16,0 0-32-16,0 0 0 0,0 0-33 16,0 0-9-16,0 0 32 0,48 20-24 15,-48-20 13-15,43 0 22 0,-43 18-5 16,44-18 2-16,-20 15 57 0,-24-15-32 16,34 15-49-16,-34-4-8 0,0 5-18 15,0 2 13-15,0 0-12 0,0 4-42 16,0 0 26-16,0 4-16 0,-51-1 6 15,51-1-7-15,-48-3-5 0,48-6-29 16,-48 0 41-16,21-3 1 0,1-4 53 16,6-3-29-16,-1 0 7 0,21-4-17 15,-29 1 8-15,19 0 12 0,10-2-12 16,0 1 11-16,0 4 41 0,39 0-71 16,-39 7 40-16,50-3 11 0,-16 8-32 15,2 1 12-15,-4 7 95 0,4 0-8 16,-12 1 25-16,-24 5-25 0,34-3 32 0,-34 0 43 15,0 1-47-15,0-3-13 0,0 0-46 16,-41-2-33-16,41-3-18 16,-78-3-64-16,33-8-76 0,-6-4-54 0,-2-6-35 15,2 0-85-15,3 0-28 0,5-42-165 16,11 42-149-16,8-50-227 0,24 25-511 16</inkml:trace>
  <inkml:trace contextRef="#ctx0" brushRef="#br0" timeOffset="92033.01">23284 13598 2217 0,'-2'0'152'0,"2"0"115"0,0 0-56 15,0 0-24-15,0 0 29 0,58 0-93 16,-58 0-2-16,65 0-64 0,-34 0 64 16,5 0-70-16,3-23 5 0,0 23-56 15,-8 0-9-15,0 0 36 0,-2 0-54 16,-7 0-32-16,0 29-67 0,-5-29-111 15,-10 0-264-15,-7 25 13 0,7-25-352 16,-7 0-223-16</inkml:trace>
  <inkml:trace contextRef="#ctx0" brushRef="#br0" timeOffset="92190.76">23193 13812 3028 0,'0'16'301'15,"0"-4"-101"-15,0-2-68 0,48 0-61 0,-48-8-47 16,46 0-105-16,-15-2-155 0,-31 0-143 16,44 0-63-16,-44 0-228 0,38 0-550 15</inkml:trace>
  <inkml:trace contextRef="#ctx0" brushRef="#br0" timeOffset="92685.9">22040 13391 2883 0,'0'0'178'15,"0"0"88"-15,36 48-35 0,-36-48-60 16,0 51-56-16,46-16-10 0,-46 4 28 16,34 1-59-16,-34 0-43 0,38-2-31 15,-16-1 21-15,0-1-11 0,-3-1-20 16,-2-3-11-16,0-4 10 15,-3-5-74-15,1 1-78 0,-6-2-92 0,3-2-114 16,-2-5-52-16,-3-5 22 0,3-3-114 16,-8 0-323-16,6-6 13 0</inkml:trace>
  <inkml:trace contextRef="#ctx0" brushRef="#br0" timeOffset="92901.61">22455 13414 2946 0,'0'-2'189'0,"0"2"78"0,-58 0 38 16,58 43 0-16,-60-14-109 15,26 6-131-15,-5 4-3 0,3 1-17 16,2 1-25-16,-2 0 25 0,10 2-41 16,-6-2 11-16,3-2-24 0,8-3-31 0,-3-4-40 15,4-2-109-15,6-6-90 0,7-3-207 16,-3-5-113-16,3-3-55 15,7-8-201-15,0-3-167 0</inkml:trace>
  <inkml:trace contextRef="#ctx0" brushRef="#br0" timeOffset="93318.35">22520 13823 3320 0,'0'0'202'0,"0"0"32"15,0 0-9-15,0 0-83 0,0 0-99 16,0 27 9-16,0-27-52 0,0 25 1 15,0-25 20-15,58 28-20 0,-58-28-12 16,62 26 44-16,-28-12-21 0,-2-14 42 16,-8 19 39-16,2-12 51 0,-26-1 32 15,32-1-19-15,-32 2-125 0,0-1-1 16,0-1 0-16,0 5 0 0,-41-3-23 0,41 3-17 16,-51 3-6-16,51-1 30 0,-58 2-15 15,58 0 1-15,-51 4 38 0,51-4 58 16,-41 4 19-16,41 2 32 0,-24 3-123 15,24 3-31-15,0 3-39 0,0 0-118 16,0-2-48-16,0-4-143 0,58-2-108 16,-58-2-171-16,53-6-229 0,-53 0-369 15</inkml:trace>
  <inkml:trace contextRef="#ctx0" brushRef="#br0" timeOffset="95302.58">22291 15216 2768 0,'0'0'114'0,"0"0"12"15,0 28 59-15,0-28 34 0,0 29-105 16,0-29-10-16,0 41-23 0,0-18 13 16,0 1 12-16,43-1-24 0,-43 1-27 15,39 1-47-15,-39 0-7 0,38-2-1 16,-38 0-9-16,32-5-85 0,-32-2-104 15,21 0-89-15,-21-5-153 0,15-4 32 16,-15-4-54-16,12-3-320 0,-5 0-75 16</inkml:trace>
  <inkml:trace contextRef="#ctx0" brushRef="#br0" timeOffset="95517.64">22669 15131 2632 0,'5'0'348'0,"-5"0"-28"15,0 39 36-15,0-8-2 0,0 12-32 16,-41 9 28-16,41 8 88 0,-50 10-17 16,50 9-102-16,-61 7-123 0,25 4-94 0,5 2-4 15,-3-3-141-15,-2-2 39 16,2-7-96-16,5-7-114 0,5-8-175 0,7-14-132 16,3-13-50-16,6-7 122 0,8-10-54 15,0-7-41-15,0-11-8 0,0-3-464 16,61 0-240-16</inkml:trace>
  <inkml:trace contextRef="#ctx0" brushRef="#br0" timeOffset="95810.93">22971 15674 3751 0,'0'0'244'0,"0"0"1"0,0 0 24 0,0 0 32 16,0 0-102-16,0 31-112 0,0-31-95 15,41 0 17-15,-17 27 1 0,-2-27-26 16,7 0-49-16,2 0-106 0,-2 0-39 15,7 0-34-15,-9 0-5 0,-6 0-37 16,1 0-125-16,-5 0-8 0,-7 0-33 16,-8 0-111-16,-2 0-287 0,0 0-31 15</inkml:trace>
  <inkml:trace contextRef="#ctx0" brushRef="#br0" timeOffset="95963.63">22882 15902 3022 0,'-17'18'418'0,"17"1"-49"0,0-2 9 0,0-1-69 16,0-7-40-16,53-4-167 0,-53 0-94 16,60-5-9-16,-26 0-23 0,7 0-102 15,-3-30-142-15,-1 30-158 0,-4 0-246 16,-1-34-92-16,-11 34-577 0</inkml:trace>
  <inkml:trace contextRef="#ctx0" brushRef="#br0" timeOffset="98833.51">24379 15393 2382 0,'0'0'251'0,"-19"0"-71"15,19 27 80-15,-17-27-103 0,0 0 60 16,3 18-29-16,-3-18-14 0,-2 19-29 16,-6-4 9-16,1 5-34 0,-2 3-17 15,-3 3-41-15,5 5-2 0,-3 6-16 16,1 9 29-16,-1 0-7 0,10 2-7 15,3 1 8-15,4 3 30 0,3 0-7 16,5-4 4-16,2-2-71 0,0-9-9 16,41 0-52-16,-41-5-4 0,50-7-1 0,-50-6-19 15,68-9 32-15,-27-4 12 0,0-6 11 16,-3 0-1-16,3-30 12 16,-2 30-8-16,-3-49 4 0,-5 17-4 0,-9 1 12 15,-3-3-1-15,-19 5 22 0,15 3-21 16,-15-1-16-16,0 7 23 0,0 6-17 15,-53 14-5-15,53 0-14 0,-56 0 29 16,18 0-6-16,4 30-37 0,-2-30-30 16,9 55-36-16,-4-23-135 0,31 3-93 15,-39 5-122-15,39-5-220 0,-21-1-19 16,21-2-771-16</inkml:trace>
  <inkml:trace contextRef="#ctx0" brushRef="#br0" timeOffset="100137.48">25096 15539 2151 0,'0'0'297'16,"7"0"-95"-16,-7 0-68 0,0 0 82 15,0 0-35-15,0 0 48 0,0 0-27 16,0 0 55-16,0 0-24 0,0 0-20 0,0 29 3 15,0-29-23-15,38 31 52 0,-38-8 43 16,46 5-47-16,-19 11-52 0,2 3-49 16,4 8-10-16,-1 2-27 0,-3 4-49 15,0 1-69-15,0-3 34 0,2-3-66 16,-7-5-101-16,-5-5-30 0,1-7-168 16,-1-7-53-16,-5-6-20 0,3-4 25 15,-5-5-15-15,-2-5-78 0,0-2-136 16,-3-4 101-16,-5-1-394 0,6 0-56 15</inkml:trace>
  <inkml:trace contextRef="#ctx0" brushRef="#br0" timeOffset="100385.58">25670 15533 3295 0,'-49'-8'331'15,"49"8"-56"-15,-41 0-78 0,10 0-8 16,31 37-17-16,-60-37-20 0,21 64 66 16,0-22 40-16,-4 6-57 0,0 10-128 15,-1 2-30-15,1 2-19 0,2-2-11 16,2-5-20-16,3-3 1 0,2-7-48 16,3-3-146-16,7-11-111 0,7-4-104 15,-2-6-51-15,9-5-113 0,3-6-90 0,7-4-8 16,0-5-481-16</inkml:trace>
  <inkml:trace contextRef="#ctx0" brushRef="#br0" timeOffset="100882.32">25795 16055 3506 0,'0'6'352'0,"-17"1"-54"15,10 2-74-15,-3-2-13 0,-2-2-72 16,2 2-135-16,1-2-8 0,4 3 89 16,5 3-25-16,0-4-31 0,0-1-35 15,0 4 0-15,48 4 19 0,-48-4-26 16,48 3 26-16,-48-2-12 0,46-3-2 16,-46 2 24-16,44 1 34 0,-44-4-21 15,21-1-13-15,-21 6-45 0,0-1 44 0,0 1-44 16,0 4 29-16,0 1-7 0,-50 0-15 15,50 3 23-15,-44 3 0 0,44-1-8 16,-55-1-8-16,55-3 31 0,-48 2 89 16,23-3 51-16,25 3 70 0,-33-4 33 15,33 0-43-15,-17 0-75 0,17 0-140 16,0-2-8-16,0-4 22 0,43-3-163 16,-43-1-96-16,58-6-327 0,-19 0-182 15,-3 0-22-15,5 0-213 0,-5-35-564 16</inkml:trace>
  <inkml:trace contextRef="#ctx0" brushRef="#br0" timeOffset="111728.76">25604 13132 1039 0,'-7'0'107'0,"2"-3"-4"16,-4 3-57-16,-3-2-2 0,4 0 0 16,-4 2-22-16,0-2-44 0,-7 1 106 15,5 1-34-15,-6 0 127 0,11 0-121 16,-11 0 29-16,-6 0 53 0,6 0-191 15,-4 0 130-15,3 40-101 0,1-40 24 16,-6 46-25-16,-8-15-29 0,8 8 81 16,-6 2-27-16,-4 4 120 0,7 7-143 15,-7 1 114-15,0 1 57 0,4 1-119 16,3-1-5-16,0-4 37 0,13 1-56 16,-1-2 42-16,9 1 40 0,6-3-16 15,2 2-10-15,0 2-35 0,39 4-31 0,-39-1 48 16,74 2-67-16,-25 1 7 0,11-4 147 15,5-3-110-15,0-6-25 0,5-10 29 16,5-7 17-16,-5-4-46 0,0-8-13 16,0-7-18-16,-10-8 45 0,-2 0 18 15,-3 0-9-15,3 0-67 0,-12 0 89 16,0-44-107-16,-5 44 81 0,-3-47 17 16,-4 17-35-16,5-6 21 0,-5-8-79 15,-10-2 137-15,5 0-88 0,-5-7-21 16,-3-1-2-16,1 2 28 0,-5-4-50 15,-10 2 19-15,0-2-7 0,-7-7-31 16,0-3 68-16,0-3-28 0,0-1 34 16,-67-1-10-16,67 5 32 0,-70 0-36 15,34 5 23-15,-8 7-6 0,-1 11-82 0,-4 8 13 16,-1 5-238-16,-1 14 0 0,3 8-133 16,0 8-42-16,-5 0-65 15</inkml:trace>
  <inkml:trace contextRef="#ctx0" brushRef="#br0" timeOffset="112595.97">24886 14108 760 0,'-12'-10'147'0,"4"8"-105"0,-4-6 18 16,5 4 11-16,0-2 21 0,-3 1-31 0,3 3 28 15,-7 0 76-15,4 1-74 16,-7 1-21-16,3 0 4 0,-8 0 26 0,-5 0 92 16,1 35-2-16,-8-35-62 0,-7 36-40 15,-5-12-21-15,-7 11 46 0,-10-1-61 16,-6 8-72-16,-9 4 122 0,-4 7-6 16,-7 1-20-16,-12 6-12 0,0 1-50 15,-3-4 56-15,-2 3-9 0,-3-5-19 16,-2-2 20-16,8-6-32 0,-1-4 9 15,10-6-27-15,5-5-21 0,9-6 24 16,8-3-40-16,9-4 68 0,15-4-70 16,7-1 61-16,5-4-21 0,7 1 18 15,7-4-1-15,7 1-46 0,1 0 24 16,2-2 6-16,5-3-22 0,-1 2 38 16,4-1-37-16,-4 0-8 0,6-1 23 15,-3-2-46-15,3 2 62 0,2-3-54 16,0 0-30-16,0 0 62 0,0 0-24 15,0 0 16-15,0 0-37 0,0 0-36 16,0 0 71-16,0 0-110 0,0 0-24 16,0 0-73-16,0 0 42 0,0 0 52 15,0 0-59-15,0 0 27 0,0 0-154 16,0 0-195-16,0-23-103 0</inkml:trace>
  <inkml:trace contextRef="#ctx0" brushRef="#br0" timeOffset="112929.33">22872 14669 1160 0,'0'-4'149'16,"0"2"-36"-16,2 2 108 0,-2 0-72 15,0 0 30-15,0 0-44 0,0 0-2 16,0 0 35-16,0 41-97 0,0-41 24 16,-36 40-71-16,36-13 16 0,-29 7-19 15,29 4 59-15,-38 3-5 0,18-2-36 16,20-2-83-16,-36-2 88 0,24-4-48 16,12-7-26-16,-22-4 30 0,22-6-28 15,0-7 28-15,0-1 18 0,0-5 17 16,0 0-62-16,39-1 46 0,-39 0-61 15,58 0 110-15,-19 0-109 0,4 0 31 16,5 0-142-16,0 0-99 0,5 0-401 16,-2 0-564-16</inkml:trace>
  <inkml:trace contextRef="#ctx0" brushRef="#br0" timeOffset="162111.19">29318 13168 3114 0,'0'0'357'0,"0"0"41"0,0 37-82 0,0-37-32 16,0 42-66-16,0-18-74 15,17 2-22-15,-17 2-7 0,24 0-22 16,-7-1 42-16,5 2-4 0,4 0 33 0,3-3 26 15,3 4 12-15,-1-2-83 0,0 0 20 16,-2 0-79-16,0-1-59 16,-2 1 28-16,-1 1-54 0,-4 0-32 0,-5 2-135 15,2 2-143-15,3-4-176 0,-8-3-35 16,3-2 57-16,-2-3-70 0,2-5-3 16,-8-7-55-16,1-3-327 0,2-6-185 15</inkml:trace>
  <inkml:trace contextRef="#ctx0" brushRef="#br0" timeOffset="162360.91">29904 13247 3273 0,'0'44'263'0,"-45"-16"59"0,45 0-63 15,-49 5-27-15,23 1-81 0,-6-2-94 0,-4 1-34 16,-5-3 1-16,3-1 32 16,-3-5-19-16,4-4-28 0,6 0-72 15,0-6-96-15,-1 3-74 0,-4-3-74 0,5 1-92 16,4-2-206-16,6 0 70 0,-6-1-429 16,8-1-192-16</inkml:trace>
  <inkml:trace contextRef="#ctx0" brushRef="#br0" timeOffset="162612.76">30114 13685 3693 0,'-41'43'308'0,"41"2"-69"0,0 1-184 16,-26-1-99-16,26-6-148 0,-27-2-107 0,27-4-164 16,0-8-162-16,0-4-177 0,0-12-503 15</inkml:trace>
  <inkml:trace contextRef="#ctx0" brushRef="#br0" timeOffset="163294.75">29458 14197 2678 0,'0'0'394'0,"3"0"44"15,1 0-76-15,1 0-134 16,-5 37-99-16,0-37-41 0,0 45 57 0,0-11 9 16,0 0 38-16,0 10-46 0,0 2-29 15,-41 3-5-15,41-3-71 0,0 4-6 16,-31-6-56-16,31 2 38 0,-22-8-28 16,22 0 5-16,-22-5-87 0,22-5-89 15,-21 0-81-15,21-4-42 0,-24-3-37 16,16-1-73-16,-1-2-24 0,4-5-55 15,0-1 37-15,5-6-274 0,-5-2 17 16,5-4 29-16</inkml:trace>
  <inkml:trace contextRef="#ctx0" brushRef="#br0" timeOffset="163564.75">29244 14663 2147 0,'33'0'127'0,"-33"0"-14"0,0 0 47 16,0 44-20-16,0-44-19 0,0 54-38 0,27-23-24 16,-27 3 13-16,24 2 13 0,-24-1 6 15,26-6-24-15,-16 0-7 0,2-6 47 16,3-3-61-16,-8-3 29 0,-2-3 12 16,0-5 55-16,-1-2-85 0,-4-2 99 15,0 0-27-15,0-4-35 0,5-1-50 16,-5 0-45-16,7 0 23 0,3 0-32 15,5-41-33-15,6 41-44 0,1-52-117 16,2 21-16-16,7-6-92 0,3 0 24 16,-2 1-171-16,-1 3-182 0,-9 6-515 15</inkml:trace>
  <inkml:trace contextRef="#ctx0" brushRef="#br0" timeOffset="164144.6">29010 15408 3136 0,'0'0'140'0,"14"30"10"16,-14-30-17-16,17 46 14 0,-3-19-32 15,3 5-78-15,-2-2-10 16,6-1-45-16,-4-2 51 0,7-7-8 0,-2-3-39 16,0 0 0-16,-3-17 2 0,3 22-68 15,-15-7-93-15,3-3-89 16,-1 1-179-16,-4 1-12 0,-5 0-314 0,0-3-273 15</inkml:trace>
  <inkml:trace contextRef="#ctx0" brushRef="#br0" timeOffset="164344.41">29323 15313 3553 0,'0'31'149'15,"-63"8"-33"-15,20 4-26 0,2 6-65 16,0 1-59-16,-5 1 1 0,3 4-81 16,-3-5 12-16,7-6 17 0,8-3-18 15,9-14-120-15,-2 5-139 0,7-14-71 16,3-4-227-16,14-14-518 0</inkml:trace>
  <inkml:trace contextRef="#ctx0" brushRef="#br0" timeOffset="164730.28">29550 15681 2787 0,'0'6'238'0,"36"-1"-67"0,-36 5-100 0,36-1 10 16,-36 2-106-16,36-2 18 0,-36-1 23 16,27-2 31-16,-27 1 52 0,0 3 49 0,14-6 61 15,-14 2-46-15,0 2 36 0,0 4 16 16,0 3-34-16,-55 4 25 0,55-3-42 15,-58 3 9-15,27 3-18 0,-3 0-1 16,5-5-21-16,29-1-48 0,-39-3-72 16,39-2 14-16,0 2-93 0,0-4-119 15,0 0-168-15,0-1-85 0,0 4-5 16,49-3-99-16,-49 1-139 0,36-3-255 16,-36 3-831-16</inkml:trace>
  <inkml:trace contextRef="#ctx0" brushRef="#br0" timeOffset="165246.79">29002 16109 2688 0,'0'-8'347'0,"0"-1"141"0,0 3-132 0,0 1-46 15,0 5-43-15,0 0-37 0,0 0-26 16,0 34-33-16,0-34 28 0,0 51 27 15,0-20 12-15,0 9-112 16,-36 1-68-16,36 6 21 0,0-2-52 0,-36 3-30 16,36-4-51-16,-22 1-105 0,22-3-116 15,-14-1-118-15,14-7-29 0,-17-2-21 16,17-5 6-16,-5-3-134 0,5-7 6 16,0-4-22-16,-5-7-251 0,5-3-69 15</inkml:trace>
  <inkml:trace contextRef="#ctx0" brushRef="#br0" timeOffset="165479.67">28773 16449 3088 0,'-26'0'166'16,"9"0"-102"-16,7 0 46 0,1 31-24 15,-1-31-72-15,10 38 12 0,0-11 33 16,0 1 53-16,41 3 26 0,-41-2-70 15,46 4-49-15,-46-4 30 0,48-4 28 16,-48-3-1-16,41-7-11 0,-41-4-17 16,31-11-48-16,-31 0-29 0,22 0-8 15,-22 0-65-15,10 0-116 0,-10-46-59 16,17 46-149-16,-13-50 4 0,1 18-128 16,0-3-337-16,2-4-125 0</inkml:trace>
  <inkml:trace contextRef="#ctx0" brushRef="#br0" timeOffset="165981.17">28469 16798 2718 0,'0'-8'224'15,"0"-1"53"-15,0 5-35 0,0 0 53 16,0 3-118-16,0 1-2 0,0 0-57 15,0 0 14-15,0 0-19 0,46 33-27 16,-46-33 8-16,39 27-33 0,-39-27-33 16,41 31-18-16,-41-31-32 0,36 35-96 15,-14-35-91-15,-22 29-39 0,31-16-50 16,-31 1-70-16,17-14-100 0,-3 13 5 16,-9-13-106-16,-5 6-310 0,5-6-102 15</inkml:trace>
  <inkml:trace contextRef="#ctx0" brushRef="#br0" timeOffset="166183.04">28761 16740 2594 0,'0'0'183'0,"-41"0"94"16,41 40-15-16,-31-40-38 0,31 51-63 15,-31-20 10-15,31 8-46 0,-32 0 5 16,32 6-13-16,-36 1 4 0,22-4-28 15,1 1-86-15,-3 2-51 0,1-2-105 16,1-9-106-16,2 0-165 0,7-4-163 16,-5-8-93-16,5 2-720 0</inkml:trace>
  <inkml:trace contextRef="#ctx0" brushRef="#br0" timeOffset="169243.09">29350 13034 2060 0,'-32'0'21'0,"-9"30"107"16,8-30-21-16,1 30 54 0,-4-30-135 15,5 29-21-15,-6-29 56 0,6 32 47 16,9-10 25-16,-2 6-36 0,3 7-34 15,9 7 103-15,2 8-38 0,0 5-1 16,10 8-56-16,0 8 0 0,0-2-42 16,0 4 86-16,63 3-40 0,-63-3 25 15,77 1-49-15,-24-5-38 0,5-5-12 16,14-7 3-16,8-7 7 0,4-5-8 16,1-7 16-16,6-9-14 0,-1-13-14 15,-1-15 0-15,0-1 2 0,-9 0-16 16,-13-46 9-16,-4 6-7 0,-5-8 9 15,-15-11 24-15,-11-7-61 0,-6-7 65 16,-26-7-16-16,0 0-26 0,0-8 51 16,-53 3-62-16,17-1 46 0,-17 4-7 0,-5 4-2 15,-17 12-12-15,8 7 17 0,-6 13-21 16,-1 12-7-16,-4 18-172 16,4 16-115-16,1 0-112 0,6 50-171 0,4-4-574 15</inkml:trace>
  <inkml:trace contextRef="#ctx0" brushRef="#br0" timeOffset="169876.71">29193 14789 2579 0,'0'0'139'0,"-44"34"93"0,44-34 28 15,-53 38-92-15,29-38-30 0,-12 43-53 16,0-21-28-16,-3 7-52 0,3-2 96 16,-5 6-8-16,5 2-43 15,2 5 6-15,3 4-9 0,0 6 0 0,9 4 1 16,7 5 27-16,3 2 18 0,10 1-37 16,2-1 3-16,0 4-24 0,46-3-21 15,-46-4 17-15,79 2-17 0,-26-11-1 16,15 2-8-16,9-11-5 0,3-13 5 15,4-14 4-15,3-10-1 0,-3-3 7 16,1 0-18-16,-18-59 10 0,-4 13 8 16,-10-9-12-16,-17-8-19 0,-9-8-17 15,-18-10-85-15,-9-4-56 0,0-6 6 16,-50-1 21-16,6 9 37 0,-14 4 44 16,-2 12-60-16,-10 12-20 0,-9 18-119 15,1 15-77-15,1 15-86 0,7 7-161 16,3 0-428-16</inkml:trace>
  <inkml:trace contextRef="#ctx0" brushRef="#br0" timeOffset="170692.22">28339 16701 1627 0,'3'0'145'0,"-3"0"70"0,2 0-63 16,3 0 47-16,-5 0-45 0,5 0 50 15,-5 0-32-15,0 0 68 0,0 0 62 16,0 0-8-16,0 0-89 0,0 0-136 16,0 0-50-16,0 0-7 0,0 0-14 15,-37 37-8-15,37-37 32 0,0 45-34 16,-38-16 33-16,38 1-32 0,-24 5 32 16,24 3-11-16,0 2 17 0,0 0-47 15,0 1 49-15,0 0-20 0,0 0 11 16,46 0-12-16,-46-2-9 0,67 1 11 15,-19-4-21-15,1-1 11 0,11-2 17 16,0-12 19-16,3-1 8 0,4-2-25 16,-4-11 28-16,0-6-3 0,-5-1-4 15,0 0 5-15,-10-32-29 0,2 32 9 16,-11-64-21-16,-8 14 5 0,-7-5-12 16,-7-10 20-16,-17-4-23 0,0 3 52 15,0 1 5-15,-48 7-56 0,12 6-4 0,-12 14 9 16,-8 9-5-16,-9 9 5 15,2 10-47-15,-9 10-21 0,5 0-60 16,-1 0-16-16,3 0-109 0,7 0-39 16,12 34-132-16,3-34-88 0,9 25-110 15,10-25-625-15</inkml:trace>
  <inkml:trace contextRef="#ctx0" brushRef="#br0" timeOffset="-115153.78">24203 14326 1751 0,'-9'0'219'0,"1"0"-175"15,1 24 42-15,5-24-43 0,-1 0 81 16,3 0-43-16,0 0-56 0,-2 0 3 16,2 0 108-16,0 0-100 0,0 0 100 15,0 0 38-15,0 0-6 0,0 0-2 16,0 0 72-16,0 0-80 0,0 0-6 16,0 0-20-16,0 0-91 0,0 32 106 15,0-32-15-15,0 0-8 0,0 0-24 16,0 26-33-16,63-26 7 0,-20 26-55 15,8-26-15-15,9 30 1 0,12-30 1 16,1 31-6-16,-1-31 18 0,8 18-40 16,-8-18 26-16,-7 0-18 0,3 0-35 15,-13 0-129-15,-7 0-32 0,-12 0-124 16,-7 0-225-16,-14 0-192 0,-15 0-448 16</inkml:trace>
  <inkml:trace contextRef="#ctx0" brushRef="#br0" timeOffset="-114384.86">23825 16386 1874 0,'-5'-3'263'0,"5"-3"-29"0,0-1 90 16,0 0-66-16,0 1 32 0,53 1-29 16,-19 3 11-16,11 2-152 0,21 0-66 15,3 0-2-15,13 0-64 0,10 45 12 16,0-45-157-16,-1 30-214 0,-4-30-214 16,0 29-280-16,-17-29-743 0</inkml:trace>
  <inkml:trace contextRef="#ctx0" brushRef="#br0" timeOffset="178080.05">3743 14133 633 0,'0'0'11'0,"0"31"-4"16,0-31 5-16,-36 0 65 0,36 33-148 0,0-33 71 15,0 24 93-15,0-24-180 0,-20 19 103 16,20-19 39-16,0 18-95 16,0-10 80-16,0-8-64 0,0 7 93 0,0-7-63 15,0 5 48-15,0-5 44 0,0 0-35 16,0 0-139-16,0 0 89 15,0 0 41-15,0 0-86 0,0 0 10 0,0 0 12 16,0 0-48-16,0 0 40 0,0 0-15 16,0 0 33-16,0 0-44 0,0 0 55 15,0 0 5-15,0 0 17 0,0 0-33 16,0 0 50-16,0 0 8 0,0 0 0 16,0 0-11-16,0 0 37 0,0 0-60 15,0 0-4-15,0 0-32 0,0 0 68 16,0 24 29-16,0-24-119 0,0 32 1 15,0-9 73-15,0 6 25 0,0 3-24 16,-38 1 131-16,38 6-233 0,0 4 44 16,0 6 171-16,-36 6-123 0,36 1 90 15,0 6 6-15,-27 5-127 0,27 3 159 16,-26-2-117-16,26-1-40 0,-25-7 58 16,25-6-121-16,-16-6 83 0,6-10-43 15,10-8-44-15,-12-7 65 0,12-10-21 16,-5-5 63-16,5-4 43 0,0-4-66 15,0 0-123-15,0 0 146 0,0 0-1 16,0-29-125-16,0 29-196 0,0 0 227 0,0-21-219 16,0 21-30-16,0 0 73 15,0-23-207-15,0 23 6 0</inkml:trace>
  <inkml:trace contextRef="#ctx0" brushRef="#br0" timeOffset="178497.15">3485 14957 987 0,'0'6'62'0,"0"4"-22"0,0 1-17 0,0 5 95 15,0 3-164-15,31 1 94 0,-31 4 100 16,0 0-98-16,0 0-26 0,0-2-66 16,0 1 163-16,0-5-177 0,0-1-6 15,0-1 62-15,0-7 96 0,0 1-96 16,0-4-39-16,0-1 37 0,0-3 26 15,0 2 39-15,0-4-78 0,0 0 126 16,0 0-59-16,0 0 139 0,0 0-94 16,44 0-217-16,-44 0 307 0,0 0-325 15,33 0 164-15,-33 0 109 0,41-34-178 16,-19 34-2-16,2-26 179 0,3 6-111 16,-1 0-203-16,-4-7 180 0,4 6-510 15,-11-3 19-15,2 3-183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3-17T23:53:36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16047 3086 2623 0,'0'-26'130'0,"0"-3"177"16,-43 5 48-16,43 5-127 0,-39 3-15 15,39-1-62-15,-34 6-27 0,34 3-2 16,-31-1 3-16,31 7 48 0,-27-3-105 16,27 5-18-16,-21 0 48 0,4 0 7 15,2 0 81-15,-2 0-11 0,-2 46 18 16,-5-46 4-16,-2 54-25 0,-1-19 45 15,-2 13-70-15,3 0 22 0,-8 10-18 16,7 0-28-16,6 7 25 0,-4 4-56 16,4 1 29-16,1 2-1 0,4-5 18 15,3 7-49-15,1-6-12 0,10 1 5 16,-5 0-8-16,4-4-3 0,-1-1-55 16,4-4 5-16,0-4-7 0,0-6-14 15,0-3-7-15,0-2-8 0,0-4-21 16,0-3-67-16,0-1-91 0,0-1-60 15,0-1-13-15,-34 1-76 0,34-5-81 16,-32-1-98-16,32 0-130 0,-36-4 47 16,36-2-51-16,-31-6-29 0,31-6-42 15,-34-12-499-15</inkml:trace>
  <inkml:trace contextRef="#ctx0" brushRef="#br0" timeOffset="203.65">15087 4011 3176 0,'0'-15'429'0,"44"5"-47"15,-44 1-18-15,50 0-192 0,-14 0-85 0,-2-4-23 16,10 2-11-16,-1-5-53 0,5-1-15 16,0 1-8-16,1 2-93 0,-1 2-111 15,-7-2-93-15,2 6-144 0,-9 5-228 16,-5 0-158-16,-5 3-678 0</inkml:trace>
  <inkml:trace contextRef="#ctx0" brushRef="#br0" timeOffset="1367.58">16433 3330 2401 0,'0'-9'169'15,"5"7"66"-15,0 2-139 0,-5 0 94 16,0-5-152-16,0 5 72 0,0 0 66 15,0 0-17-15,0 0-25 0,0 0 43 16,-39 42-60-16,39-42 32 0,-34 57 24 16,34-20-18-16,-46 14 50 0,13-1-34 15,1 17 35-15,-9 0 29 0,3 8-6 16,2 2-19-16,4 4-46 0,8-3-4 16,2 2-65-16,13-3-44 0,6-5-16 15,3-2-35-15,0-10-4 0,44-6-25 16,-44-7-56-16,60-3 45 0,-60-8-118 15,63-8-32-15,-32-5-122 0,-2-8-159 16,-29 7 23-16,41-9-112 0,-41-4-126 0,36-6-302 16,-36 3-788-16</inkml:trace>
  <inkml:trace contextRef="#ctx0" brushRef="#br0" timeOffset="2916.33">16910 3706 2413 0,'0'-4'177'0,"22"4"113"16,-22 0 31-16,0 0-32 0,19 0-75 16,-4 48-47-16,7-48-42 0,-6 56 50 15,4-20 10-15,4 6 14 0,-2 4-85 16,4 1 49-16,10 1-53 0,-12 3-7 15,3-2-83-15,-3 2 13 0,0-1-42 16,-7 0 27-16,7-8-33 0,-5 1-13 16,-4-2-34-16,4-8-89 0,-7-4-60 15,0-2-103-15,3-5 42 0,-6-6-139 16,-1-4-92-16,1-4-29 0,1-8-78 16,-5 0-339-16,0 0-10 0</inkml:trace>
  <inkml:trace contextRef="#ctx0" brushRef="#br0" timeOffset="3168.22">17525 3686 2991 0,'0'0'273'16,"-41"38"50"-16,41-38 49 0,-57 53-63 15,18-18-72-15,3 5-2 0,-8 4-93 16,1 3-48-16,-10 3-1 0,12-1 49 16,-7 2-67-16,-5-1-72 0,7-3 4 0,0-1-43 15,0-5-109-15,8-5-107 16,4-4-150-16,7-8 16 0,1 2-147 16,14-9-48-16,4-8-42 0,6-1-193 0,2-7-143 15</inkml:trace>
  <inkml:trace contextRef="#ctx0" brushRef="#br0" timeOffset="3804.29">17875 3277 2739 0,'0'-8'104'0,"-2"-1"160"15,-1 4-118-15,3 3 79 0,0 2-63 0,0 0 29 16,0 0-143-16,0 43 71 16,46-43 14-16,-46 60 0 0,56-15 67 15,-28 3 5-15,4 5-7 0,-1 11 43 0,-4 0 57 16,-6 6 36-16,-21 2-23 15,22 8-84-15,-22-2 36 0,0 3-57 16,0-2 18-16,-55 3-77 0,55-1-69 16,-61-2-54-16,23-8-40 0,4-2 20 15,-5-6-58-15,1-11-121 0,6-7-85 16,4-10-157-16,8-11-223 0,1-8-151 16,19-9 3-16,-24-1 38 0,24-2-135 15,-17-4-364-15</inkml:trace>
  <inkml:trace contextRef="#ctx0" brushRef="#br0" timeOffset="4664.67">13399 2959 955 0,'0'0'84'16,"-31"26"89"-16,31-26 46 0,0 0-33 15,0 27 222-15,0-27-207 0,0 19 62 16,0-5-126-16,0 5 23 0,0 0 76 16,41 4-110-16,-41-2 45 0,31 8-2 15,-31 4-111-15,31 2 118 0,-9-8-137 16,-3 6 13-16,3-3-89 0,2 1 27 15,-2 2 53-15,0-5-43 0,-3 1-18 16,3-2 22-16,-5 2 62 0,7-3-136 16,-5 0 40-16,-2-3-128 0,0-3 26 0,2-3-135 15,-2-2 117-15,5-6-105 16,-3-1-86-16,-5-6-68 0,6-2-436 0,-1 0-141 16</inkml:trace>
  <inkml:trace contextRef="#ctx0" brushRef="#br0" timeOffset="4945.16">14060 2967 2611 0,'-34'54'192'0,"34"-13"83"0,-43 9 118 16,43 7 1-16,-53 1-63 0,14 11-77 15,0 11 30-15,-6 0 1 0,-1 2-53 16,5-2-102-16,-10-2-67 0,3 0-55 0,7-2 15 16,2-8-17-16,6-7-36 0,11-8 3 15,0-5-51-15,8-14-130 16,4-5-67-16,3-6 41 0,7-9-4 0,0-4-67 16,0-7 19-16,0-3-1 0,0 0-193 15,43 0 44-15,-43 0-160 0,0 0-361 16</inkml:trace>
  <inkml:trace contextRef="#ctx0" brushRef="#br0" timeOffset="5784.12">15032 3782 2108 0,'12'-8'380'15,"-3"1"-144"-15,-9 2 125 0,5 4-9 16,-2-4-28-16,-3 4-80 0,0 1-29 0,0 0-70 16,-53 0 42-16,53 0 34 0,-46 0 19 15,14 0-109-15,-4 0-34 16,3 0-22-16,-8 0-10 0,-3 0-58 0,-4 0 29 16,-5 0 1-16,-3-30-37 0,3 30 52 15,-2-22 8-15,-1 22-8 0,1 0 12 16,9-21-64-16,0 21 24 0,8-14-29 15,6 14-3-15,11 0-11 0,1 0-66 16,6 0-116-16,9 0-6 0,0 0-39 16,5 0 59-16,0 0-27 0,0 0-1 15,0 0-46-15,0 0-93 0,0 0 40 16,0 0-113-16,0 0 114 0,36 28-191 0,-36-28-40 16,0 0-265-16</inkml:trace>
  <inkml:trace contextRef="#ctx0" brushRef="#br0" timeOffset="6315.1">14417 3524 2237 0,'31'0'267'16,"-31"0"34"-16,0 0-74 0,0 0 30 15,0 0-22-15,0 0-116 0,0 0 80 16,0 26-84-16,0-26 51 0,0 0-44 0,0 0 29 16,-43 26-75-16,43-26 32 0,-27 24-59 15,5-24-65-15,-4 25 31 0,-1-9 11 16,-4-6 9-16,2 6-50 0,0 2 35 16,-2-1 5-16,0-1-40 0,9 3 40 15,-2-4-30-15,-3-1 19 0,13 2-28 16,-3-5 19-16,7-2-20 0,5-2 56 15,3 1 11-15,2 0 31 0,0-3-23 16,0 1 11-16,0 0 54 0,58 5-6 16,-58-2-60-16,46 3-16 0,-46-1-36 15,45 0-22-15,-18 2 15 0,-3-1 1 16,-2 2-43-16,-5-6-93 0,4 1-98 16,-1-5-83-16,-3 0-98 0,-1-3-45 15,1-1-133-15,0 0-98 0,-2 0-427 16</inkml:trace>
  <inkml:trace contextRef="#ctx0" brushRef="#br0" timeOffset="13287.2">14393 3551 1003 0,'0'0'31'0,"0"0"10"0,0 0 6 16,0 0 26-16,0 0-11 0,0 0-98 0,0 0 80 15,0 0 40-15,0 0-142 0,0 0 107 16,0 0 112-16,0 0-83 16,0 0 61-16,0 0 2 0,0 0-194 0,0 0 165 15,0 0-82-15,0 0 49 0,0 0 20 16,-37 0-100-16,37 0-21 0,0 0 167 16,0 37-72-16,0-37 24 15,0 47-64-15,0-21 64 0,0 4-91 0,-45 6 27 16,45-1 119-16,0-2-177 0,0-7 94 15,-34-1-163-15,34-4 152 0,0-2-17 16,0-4-98-16,0-15 53 0,0 13-17 16,0-13 29-16,0 7 110 0,0-7-180 15,0 0 113-15,0 0 81 0,0 0-88 16,0 0-38-16,0 0-6 0,0 0 6 16,0 0 19-16,0 0-84 0,0 0 118 0,0 0 10 15,0 0-139-15,0 0 140 0,0 0-88 16,0 0-27-16,0-28 32 15,0 28-7-15,0-29 40 0,0 29 75 0,0-29-120 16,0 11 25-16,0 1-64 0,0-3 103 16,24 1-71-16,-24 3 19 0,0-2 89 15,0 4-146-15,0 2 38 0,0 0 38 16,0 2 8-16,0 7 31 0,0-1-187 16,0 4 195-16,0-1-53 0,0 1-33 15,0 0 73-15,0 31-74 0,0-31 85 0,0 41 7 16,0-41-20-16,0 50-44 15,0-24-52-15,0 0 84 0,0-5-52 16,-34-3 133-16,34-18-214 0,0 27 221 0,0-27-114 16,0 19-69-16,0-19 44 15,-19 7 69-15,19-7-56 0,0 0 57 16,0 0 40-16,0 0-96 0,0 0-63 0,0 0 140 16,0 0-152-16,0 0 124 0,0 0-69 15,0-31 56-15,0 31-76 0,0 0 45 16,0-22 68-16,0 22-144 0,0-18-8 15,0 18 73-15,0-14-24 0,0 14-54 16,0-16-46-16,0 6 90 0,0 1 106 16,0 1-59-16,0 0-37 0,0 0-23 15,0 3 128-15,0-1-131 0,0 1 48 16,36 4 59-16,-36 1-61 0,0 0 63 16,0 0-84-16,0 0 84 0,0 0-63 15,0 0 42-15,0 0-107 0,0 0 172 16,0 0-69-16,0 0-55 0,0 0-27 0,0 0 112 15,0 0 13-15,0 0-60 0,0 0-13 16,0 0 20-16,0 0 35 16,0 0-42-16,0 0-38 0,0 0 138 0,0 0-137 15,0 0 74-15,0 0-116 0,0 0 142 16,0 0-147-16,0 27 189 0,-36-27-163 16,36 32 112-16,0-32 43 0,-27 36-136 15,27-17 28-15,-14 2 91 0,14-5-90 16,-19 0 64-16,11 1-73 0,-4-5-16 15,12 0-6-15,-7-5 82 0,0-2 24 16,5 1-145-16,-3-6 179 0,5 0-118 16,0 0 38-16,0 0-38 0,0 0 38 15,0 0-58-15,0-26-42 0,0 26 157 16,0 0-147-16,38-26 186 0,-38 26-235 16,0-25 120-16,24 25 16 0,-24-32-32 15,0 16-9-15,27-1 76 0,-27-1-107 16,12 1 137-16,-12 2-166 0,0 1 145 0,10 3-80 15,-10 5 40-15,0 1-80 0,0 5 140 16,0 0-100-16,0 0-20 0,0 0 24 16,0 36 41-16,-49-36 1 0,49 32-31 15,0-32 70-15,-41 35-90 0,41-35 54 16,0 29-24-16,-24-29 0 0,24 19-44 16,0-19 84-16,0 0-125 0,0 10 135 15,0-10-5-15,0 0-37 0,0 0-60 16,0 0 144-16,0 0-97 0,0 0-112 15,0 0 185-15,0 0-65 0,0 0-94 16,0-34 91-16,0 34-25 0,0-22 108 16,0 22-116-16,0-23 61 0,0 23-33 15,0 0 25-15,34-18-30 0,-34 18-23 16,0 0-26-16,0 0 97 0,0 0-72 16,0 0 102-16,0 0-151 0,0 0 170 15,0 0-111-15,0 26-29 0,0-26 43 16,-31 0-35-16,31 0 60 0,0 0 14 0,0 0-88 15,0 0 160-15,0 0-172 0,0 0 75 16,0 0 10-16,0 0 0 0,0 0-13 16,0 0-59-16,0-22 38 0,0 22 120 15,0 0-123-15,0 0 23 0,0 0-97 16,0 0 146-16,0 0-113 0,0 0 59 16,0 0 0-16,0 0-20 0,0 0 20 15,0 0 49-15,0 0-36 0,0 0-46 16,0 0 110-16,0 0-129 0,0 0 47 15,0 0-49-15,0 0 127 0,0 0-68 16,0 0-69-16,0-28 45 0,0 28 62 16,0 0-97-16,0-23-7 0,0 23 97 15,0-14-6-15,0 14-125 0,0 0 145 16,0-11-126-16,0 11 172 0,0-6-160 16,0 6 128-16,0 0-84 0,0 0-40 15,0 0 116-15,0 0-112 0,0 0 36 16,0 28 100-16,0-28-99 0,-34 0 38 15,34 0-99-15,0 19 80 0,0-19 95 16,0 0-129-16,0 0 68 0,0 0-34 16,-27 0-70-16,27 0 145 0,0 0-171 15,0 0 162-15,0 0-31 0,0 0 9 16,0 0-103-16,0 0 118 0,0 0-133 0,0 0 153 16,0 0-174-16,0 0 151 0,0 0-76 15,0 0 50-15,0 0 24 0,41 0-49 16,-41-28 20-16,34 28-87 0,-34 0 173 15,39-20-149-15,-39 20 82 0,43-16-57 16,-43 16 32-16,34-22-117 0,-20 10 98 16,3-1 20-16,-7 1 58 0,0-1-116 15,-3 3 24-15,-2 0 28 0,2 4-74 16,-5 3 100-16,3-2-20 0,-3 0-54 16,-2 3 34-16,0 2 39 0,0-5-25 15,0 1-93-15,0 0 141 0,0-1-170 16,0 2 103-16,0 0 5 0,0-1 44 15,0-2-140-15,0 5 91 0,0-1-36 0,0-2 36 16,0 1 37-16,0 1-2 16,0 0 5-16,0-2-116 0,0 2 117 0,0 0-92 15,0 2 147-15,0 0-187 0,0-3 96 16,0 3 71-16,0 0-126 0,0 0 50 16,0 0 10-16,0 0 50 0,0 0-85 15,0 0-32-15,0 0 179 0,0 0-204 16,0 0 204-16,0 0-98 0,0 0-63 15,0 0 90-15,0 0-61 0,0 0-21 16,0 0 21-16,0 0 100 0,0 0-150 16,0 0 100-16,0 0-70 0,0 0 109 15,0 0-68-15,-38 0-1 0,38 24-19 0,-39-24 19 16,39 18 86-16,-36-18-104 0,36 29-12 16,-36-10 25-16,36-1-38 15,-41-2 38-15,19 2 24 0,22 4-24 0,-31-7-19 16,14 1 90-16,-5-2-147 0,8-3 146 15,7 0-88-15,-5-1 42 0,7-1-48 16,0-4 42-16,0-1-50 0,5-2-1 16,0 2 123-16,0-4-174 0,0 0 186 15,0 0-204-15,0 0 122 0,0 0-40 16,0 0 72-16,0 0-104 0,0 0 58 16,0 0 52-16,0 0-45 0,41 0-20 15,-41 0 1-15,0 0-8 0,44-29 78 16,-44 29-82-16,33-19-1 0,-33 19 6 15,32-21-82-15,-32 21 70 0,26-22-56 16,-26 22 10-16,24-15-9 0,-24 15-20 16,12-12 40-16,-12 7-22 0,5 2-79 15,-2-1 59-15,-1 0-95 0,-2 2-79 0,0-3 163 16,0 1-112-16,5-1 5 0,0 1 202 16,-3 1-130-16,3 0 91 15,-3 1-17-15,1-4 31 0,-3 4 25 0,7 0-29 16,-5-1 63-16,3 2-45 0,-5-3-33 15,3 1 6-15,1 0 35 0,4-4-51 16,-8 2-20-16,2 2-12 0,5-5-48 16,-4 0 84-16,4 1 48 0,-2-2 77 15,0 1 50-15,-3-1 175 0,8 3-163 16,-10 0-102-16,7-1-4 0,-5 6-39 16,-2 1 52-16,7 0 2 0,-7 0-72 15,0 0 75-15,0 0-93 0,0 34 72 16,0-34-34-16,0 0-27 0,0 36 95 15,0-36-56-15,0 24 48 0,0-24-72 0,0 20 27 16,0-20 44-16,0 20-18 0,0-20-37 16,0 14-3-16,0-4 42 0,0-4-38 15,0 2 29-15,0 0-3 0,0 1-14 16,0-2-8-16,0 2-50 0,-31-4-59 16,31-1-24-16,0 0-63 0</inkml:trace>
  <inkml:trace contextRef="#ctx0" brushRef="#br0" timeOffset="13987.02">14356 3762 894 0,'0'0'84'0,"0"0"-44"16,0 0-3-16,0 0 90 0,0 0-162 15,0 0 159-15,0-13-156 0,0 13 169 16,0 0 12-16,0-7 13 0,0 7-75 16,0-4 28-16,0 4 49 0,0-1 6 0,0 1-120 15,0 0-48-15,0 0 46 0,0 0-114 16,0-1 162-16,0 0-46 0,0 1 63 15,0-3-145-15,0 2 217 0,0 1-111 16,0-1-15-16,0-2 56 0,0 2-55 16,0 1 3-16,0 0 13 0,0 0-37 15,0 0-25-15,0 0 38 0,0 0 78 16,0 0-43-16,0 0 74 0,39 0-149 16,-39 0 138-16,34 0-74 0,-34 0 55 15,50 0-125-15,-13 0 60 0,4 0 64 0,-5 0-132 16,2 0 121-16,3 0-121 15,5 0-10-15,-7 0 63 0,4 0-4 0,-7 0-55 16,-7 0 48-16,5 0-31 0,-12 0 42 16,-5 0 27-16,4 0-27 0,-9 0-32 15,-7 0-30-15,3 0 65 0,-6 0-80 16,0 0 77-16,1 0-51 0,-1 0-42 16,-2 0 58-16,10 0 10 0,-5 0-47 15,7 0 27-15,-3 0-12 0,-6 0 37 16,2 0-51-16,4 0 25 0,-6 0 35 15,-3 0-64-15,0 0 80 0,0 0-76 16,0 0 26-16,0 0 23 0,0 0-12 16,0 0-37-16,0 0 20 0,0 0 29 15,0 0-42-15,0 0 36 0,0 0-39 16,0 0 13-16,0 0 3 0,0 0 19 0,36 0-25 16,-36 0 31-16,0 0-2 0,0 0 45 15,24 0 1-15,-24 0-25 0,0 0-8 16,0 0 27-16,0 0-73 0,0 0 22 15,0 0 21-15,0 0-55 0,0 0 28 16,0 0-12-16,0 0 31 0,0 0-41 16,0 0 21-16,0 0-10 0,0 0 13 15,0 0 0-15,0 0-13 0,0 0 26 16,0 0-34-16,0 0 34 0,0 0-14 16,0 0-22-16,0 0-9 0,0 0 48 15,0 0-32-15,0 0 8 0,0 0-24 16,0 0 21-16,0 0-8 0,0 0-86 15,0 0-26-15,0 0-80 0,0 0-122 16,0 0-102-16,0 0-129 0,0 0-198 16,0 0-114-16,0 0-396 0</inkml:trace>
  <inkml:trace contextRef="#ctx0" brushRef="#br0" timeOffset="14596.82">15104 3810 1370 0,'-5'0'73'16,"0"2"-67"-16,5-2 172 0,0 0-143 15,-4 0 160-15,-1 0-163 0,0 0 81 16,-5 0 63-16,10 0-169 0,-2 0 236 16,2 0-180-16,-7-21 44 0,-1 21 111 15,6 0-203-15,-8 0 160 0,6 0-24 16,-8 0-9-16,4 0-64 0,-1 0 8 0,-1 0-85 15,-2 0 96-15,2 0-113 16,-7-12 60-16,-4 12 23 0,11-11-57 16,-7 11-26-16,-5-9-32 0,-2 0 55 0,3 2-7 15,-6-1 83-15,5-2-132 16,-2 3 82-16,3 1-11 0,1 1-7 0,-1 1 28 16,6 3-107-16,1 1 70 0,6 0 42 15,-1 0-74-15,4 0 10 0,-7 0-80 16,-5 0-109-16,10 0-213 0,0 0 8 15,-8 23-34-15,13-23-474 0,-8 0-145 16</inkml:trace>
  <inkml:trace contextRef="#ctx0" brushRef="#br0" timeOffset="43370.21">20723 3202 1395 0,'0'-1'67'16,"0"1"190"-16,0-1-28 0,0-3-93 15,0-3-3-15,0 0 96 0,0-3-115 16,0 7 35-16,0-5-68 0,0 8 20 16,0 0-113-16,0 0 128 0,0 0 23 15,0 0-47-15,-34 45 91 0,34-45 37 16,0 56-63-16,-26-18 21 0,26 6-48 15,-27 1-58-15,27 9 54 0,-41-1-81 16,22 0-11-16,0-1 7 0,4 6-11 16,-2-10 57-16,1 4 106 0,-1-4-171 0,5-5-14 15,-3-3-28-15,3-11 15 0,0-2 0 16,5-6 1-16,0-4 26 16,2-6-35-16,2-4 38 0,-1-3-11 15,4-1-34-15,0 1 40 0,0-3-46 16,0 2 38-16,0-2-24 0,0 0 21 0,0-1-6 15,0 2-25-15,0-2-81 0,0 0-101 16,0 0-42-16,0 0-58 16,0 0-143-16,0 0-197 0,0 0 28 15,0 0-479-15</inkml:trace>
  <inkml:trace contextRef="#ctx0" brushRef="#br0" timeOffset="43934.99">20675 3317 1795 0,'0'-5'286'0,"-24"5"-71"0,24 0-144 16,0 0 40-16,0 0-14 0,0 0-91 15,0 0-15-15,0-34 132 0,0 34 25 16,0 0-112-16,0-34 28 0,0 34 54 15,0-31-72-15,0 9 102 0,0 3-68 16,0 2 3-16,0-6-115 0,0 5 93 16,41-3 13-16,-41 0-73 0,31 4 73 15,-31 5-36-15,41 0-43 0,-12 5 16 16,-5-1 87-16,5 6-75 0,5 2 62 16,-3 0-52-16,1 0-40 0,-1 0 43 0,0 35-29 15,-6-35 45-15,-1 34-55 16,0-34-12-16,-7 30 51 0,-8-30-10 15,6 36 8-15,-13-14-45 0,-2 8 36 0,0-5 12 16,0-1-15-16,0 10 0 0,-41-4-33 16,41 7 57-16,-53-3-2 0,53 2-33 15,-67-8 0-15,28-1 21 0,3-7-64 16,-3 3 63-16,8-10-52 0,-8-2-141 16,10-5-23-16,3-5-123 0,2 0-99 15,4-1-225-15,1 0-204 0,7 0-437 16</inkml:trace>
  <inkml:trace contextRef="#ctx0" brushRef="#br0" timeOffset="45536.94">20704 3553 1435 0,'-10'0'96'0,"5"0"-2"16,1 0 126-16,4 0-25 0,-8 0-105 0,6 0 99 15,2 0-141-15,0 0 93 0,0 0-102 16,0 0 64-16,0-26-92 0,0 26 37 16,0 0 47-16,0 0-113 0,0 0 0 15,0 0 84-15,0 0-39 0,0 0 6 16,0 0 13-16,48 0-13 0,-48 0 26 15,46 0-25-15,-46 0-63 0,63 33 46 16,-29-33 101-16,-1 0-111 0,3 0 36 16,1 24-93-16,-6-24 146 0,8 26-132 15,-6-26 101-15,-4 33-119 0,3-9 97 16,-3 4-86-16,-8-4 131 0,-4 6-90 16,-7-3 27-16,-10-1-80 0,0 7 121 15,0-4-90-15,-36 0 49 0,36 2-65 0,-61-3 47 16,25 0 107-16,-10-1-161 15,1-3 124-15,-9-5-99 0,-6 0 22 16,2-4-8-16,-4-6 16 0,6 0-23 16,3-2-38-16,2-5 91 0,6-2-152 0,13 0 11 15,8 0-92-15,2 0-174 0,13 0-4 16,4-34-343-16,5 34-267 16</inkml:trace>
  <inkml:trace contextRef="#ctx0" brushRef="#br0" timeOffset="45932.94">21444 3625 2649 0,'0'0'137'16,"0"0"113"-16,0 18 35 0,0-18-198 16,53 0-25-16,-53 0-116 0,61 0 62 0,-23 0 30 15,6 0-76-15,-3 0 69 0,2-24-2 16,-2 24-134-16,-5 0-100 16,-4 0-46-16,-6-19-68 0,-4 19-72 0,-22 0-267 15,17 0-234-15</inkml:trace>
  <inkml:trace contextRef="#ctx0" brushRef="#br0" timeOffset="46071.73">21579 3784 3192 0,'0'12'41'0,"0"-1"28"0,0 0 52 15,0-3-105-15,0 1-40 0,0-6 71 0,0 1-454 16,0-4-202-16,61 0-538 15</inkml:trace>
  <inkml:trace contextRef="#ctx0" brushRef="#br0" timeOffset="47033.59">21456 3703 1973 0,'0'0'257'0,"0"0"61"0,0 0 4 15,49 0-155-15,-49 0-1 0,60 0-51 0,-24 0-117 16,7 0 18-16,-6 0-16 0,1 0 23 16,1 0-38-16,-3 0 23 0,-2 0-22 15,-8 0 53-15,1 0-305 16,-3 0-33-16,-5 0-187 0,1 0-296 0,1 0-194 16</inkml:trace>
  <inkml:trace contextRef="#ctx0" brushRef="#br0" timeOffset="47302.62">22486 3319 2016 0,'0'48'44'0,"-41"4"105"0,41 7-62 16,-48 1-104-16,19 4 76 0,29-4-20 16,-41 3-74-16,41-8-94 0,-29-4-25 0,29-8-342 15,0-8-10-15,-14-6-195 0</inkml:trace>
  <inkml:trace contextRef="#ctx0" brushRef="#br0" timeOffset="47483.18">22394 3676 2638 0,'0'-15'280'16,"34"-4"-92"-16,-14-5-210 0,-4-3 66 15,4-4-156-15,4 1-74 0,2-4-95 16,-2 2-9-16,1 3-100 0,1-3-166 16,-7 9-85-16</inkml:trace>
  <inkml:trace contextRef="#ctx0" brushRef="#br0" timeOffset="47666.02">22527 3603 3027 0,'0'33'337'0,"0"2"-47"0,0 4-171 0,0 3-154 15,46-3 75-15,-46 2-53 0,39-2-118 16,-39 1-283-16,53-8-153 0,-22-4-114 16,-2-8-372-16</inkml:trace>
  <inkml:trace contextRef="#ctx0" brushRef="#br0" timeOffset="48132.49">23096 3324 2209 0,'0'0'74'0,"0"0"67"0,0 0 8 0,0 0 73 16,0 52-140-16,-38-22 101 0,38 9 64 15,0 12-2-15,0 3 91 0,0 9-106 16,0 4-72-16,-22-1-54 0,22 0-137 15,0-2 55-15,-12-8-44 0,12 0 41 16,-15-8-30-16,6-8-57 0,4-5-169 16,-2-9-132-16,7-4-107 0,0-9-58 0,-3-5-93 15,3-8-319-15</inkml:trace>
  <inkml:trace contextRef="#ctx0" brushRef="#br0" timeOffset="48432.23">23113 3000 2451 0,'0'-12'113'0,"0"1"117"16,22 3-127-16,-10-1 72 0,7 4-188 0,3-2 93 15,4-3-54-15,13 5 28 16,2-2 95-16,10 1-55 0,2 0 59 15,-7 6-122-15,4 0 15 0,-6 0 0 0,-6 41 53 16,-2-41-19-16,-12 54 33 0,-14-14 20 16,-5 7 35-16,-5 3-27 15,0 4-39-15,-39-3-54 0,39 0-25 0,-70 0-28 16,29-8-53-16,-9-8-195 0,-3-6-78 16,-3-11-261-16,8 0-148 0,-3-7-268 15,13-11-551-15</inkml:trace>
  <inkml:trace contextRef="#ctx0" brushRef="#br0" timeOffset="52884.07">25580 2521 3114 0,'-17'32'119'0,"3"4"143"0,-13 7 88 16,3 5-138-16,-2 8-28 0,4-3-160 15,-7 6 9-15,0 0-45 0,3-5 24 16,2-1-45-16,4-3 21 0,3-5-11 16,5-13-213-16,3-4-92 0,4-8-112 15,2-2-159-15,3-8-55 0,0-3-535 16</inkml:trace>
  <inkml:trace contextRef="#ctx0" brushRef="#br0" timeOffset="53314.99">25411 2539 2671 0,'-31'0'-13'0,"31"0"130"16,0 0-1-16,0 0-10 0,58 0-113 16,-58 0 26-16,75 0 33 0,-27 0 66 15,12 0-61-15,-4 27 20 0,-3-27 72 16,-10 0 7-16,-4 19-18 0,-8-19 4 15,-16 22-122-15,-15 1-28 0,0 7-7 16,0 1 37-16,-58 8 3 0,19 0-40 16,-9 4-17-16,0-4 42 0,-5-4 26 15,4-2-154-15,4-7 22 0,6-2-42 16,10-16-21-16,29 0 31 0,-29-8 27 16,29 1 112-16,0 4 13 0,0-5-37 15,65 0 0-15,-12 0-33 0,5 0 99 0,10 0-49 16,11 40-30-16,3-40 86 15,3 49 147-15,-8-15-15 0,-12 11-35 0,-17-8 34 16,-12 12-68-16,-16-5 1 0,-20 8 4 16,0-5-72-16,0-8-22 0,-73-6-39 15,23-16 12-15,-6-3-112 0,-9-14 4 16,-5 0-114-16,-9-30-6 0,-1-4-135 16,-2-5-7-16,0-6-144 0,12 2 39 15,0-4-208-15,10 8 93 0,14 9 20 16</inkml:trace>
  <inkml:trace contextRef="#ctx0" brushRef="#br0" timeOffset="53671.4">26485 2880 3519 0,'0'11'241'0,"0"0"105"16,0-1-130-16,0-1-126 0,38-5-77 15,-38-4 13-15,56 0-33 0,-18 0-85 16,6 0-92-16,-6-34-128 0,3 34-25 0,3-36-197 16,-6 36 49-16,-6-25-118 15,-1 25-496-15</inkml:trace>
  <inkml:trace contextRef="#ctx0" brushRef="#br0" timeOffset="54050.5">27285 2680 2912 0,'0'34'262'15,"-41"3"-4"-15,41 7-36 0,-31 6-90 16,31 3-70-16,-39 0-4 0,39 5-31 16,-38-1-15-16,38-3-63 0,-24 0 51 15,24-8 0-15,-22-7 12 0,22-12-110 16,-10 0-7-16,10-15 34 0,0-5-24 15,0-5 79-15,0-2-87 0,0 0-69 16,0-45 97-16,46 17 46 0,-46-6 47 16,48-4-23-16,-16-7 66 0,-1-4-58 0,3-5 48 15,9 1-34-15,-9 3 24 16,-3 5-91-16,10 0 1 0,-19 9-144 16,2 2 33-16,-2 4-115 0,-5 9-119 0,-17 8-107 15,5 1-232-15,-1 6-70 0</inkml:trace>
  <inkml:trace contextRef="#ctx0" brushRef="#br0" timeOffset="54264.02">27416 2809 3369 0,'0'21'203'0,"-15"2"129"15,5 9-17-15,-2 3-195 0,8-4-62 0,-1 4-38 16,-3 9-50-16,4-7 52 0,4 3-44 15,0-2 32-15,0-9-100 16,0 0-118-16,0-2-94 0,45-4-88 0,-45-2-48 16,51-2 53-16,-51-6 71 0,51-2-196 15,-20 3-59-15,-9-4-15 0</inkml:trace>
  <inkml:trace contextRef="#ctx0" brushRef="#br0" timeOffset="54497.96">28018 2848 2607 0,'-31'0'245'0,"31"45"16"0,0-18 118 15,0 9-120-15,-31 6-51 0,31 8-12 16,-32 5-56-16,32 8-42 0,-31 2-78 15,14 0-31-15,0-1-41 0,3-11-198 16,-1-2-76-16,8-12-137 0,0-12-59 16,4-11 118-16,3-7-163 0,0-9-243 15,0 0 63-15</inkml:trace>
  <inkml:trace contextRef="#ctx0" brushRef="#br0" timeOffset="54733.16">27992 2593 2411 0,'0'-26'123'0,"38"7"-36"0,-38 7-77 16,46 3 61-16,-24 3-54 0,5 5-38 15,1 1 158-15,-1 0-60 0,4 0 110 16,-9 0-71-16,0 51 51 0,-8-51-22 16,-7 52-27-16,-2-18-11 0,-5 2-91 15,0 1 30-15,-48 2-24 0,48-1-16 16,-72-1 40-16,28-6-61 0,-14 0-124 15,1-7-133-15,-1-10-66 0,2 1-73 16,8-15-218-16,12 0-577 0</inkml:trace>
  <inkml:trace contextRef="#ctx0" brushRef="#br0" timeOffset="54948.74">28510 2955 3105 0,'0'12'212'0,"34"6"93"16,-34-5-284-16,39-1 18 0,-13-6-112 15,3 5-275-15,-2-7-124 0,2-4-21 16,-3 0-140-16,1 0-237 0,-1 0 86 15</inkml:trace>
  <inkml:trace contextRef="#ctx0" brushRef="#br0" timeOffset="55098.03">28469 3255 2322 0,'0'14'230'0,"-21"2"117"0,21 0 6 15,0-7-92-15,0 0-51 0,0-1-177 16,58-1-54-16,-58 3 0 0,53-1 5 15,-22-7-235-15,0-2-113 0,6 0-113 16,1 0-159-16,1 0-521 0</inkml:trace>
  <inkml:trace contextRef="#ctx0" brushRef="#br0" timeOffset="55380.08">29480 3088 3707 0,'0'0'178'0,"0"-11"49"0,-41 11-46 16,41 0-140-16,-36 0-60 0,36 0 60 16,-34 0-28-16,34 36 10 0,-24-36 7 15,24 46-10-15,0-16-13 0,0 5 50 16,0 8 44-16,41 2-57 0,-41-7 2 16,63 5-55-16,-25-5-52 0,8-8 45 15,-5-13-42-15,2-7 14 0,-6-10-36 16,-1 0-7-16,-5-38 64 0,-4 1-32 0,-27-9 44 15,21-11 22-15,-21-2 33 0,0 1-76 16,0-2-36-16,-62 9-129 0,18 10-80 16,-6 9-339-16,-8 9-2 0,0 23-520 15</inkml:trace>
  <inkml:trace contextRef="#ctx0" brushRef="#br0" timeOffset="61002.13">25255 4137 1133 0,'0'0'99'0,"0"0"49"15,0 0-97-15,0 0 194 0,0 0-85 16,0 0-104-16,0 0 144 0,0 0-128 15,0 0 49-15,0 0 89 0,0 0-27 16,0 0-106-16,0 0 50 0,0 0 51 0,0 0-64 16,0 0-59-16,0 0-20 0,0 0 59 15,0 0-5-15,0 0-130 0,0 0 130 16,0 27 38-16,0-27 67 0,-41 43-79 16,41-14 51-16,0 6-10 0,-32 3-40 15,32 6 33-15,-24 3-12 0,24 3-113 16,-36-4-15-16,19 1-14 0,3-6 19 15,-1-6-42-15,6-2 56 0,-3-8-97 16,4 0-150-16,3-14-58 0,3 0-104 16,2-10-33-16,0 6-52 0,0-7-16 15,0 0-121-15,0 0-370 0</inkml:trace>
  <inkml:trace contextRef="#ctx0" brushRef="#br0" timeOffset="61431.81">25235 4055 2396 0,'0'-5'171'0,"0"1"-32"16,46 1 91-16,-46 3-57 0,44 0-117 16,-8 0 54-16,-5 0-11 0,10 0-26 15,-7 0 31-15,2 0 20 0,0 0-38 16,-2 0 80-16,-15 0-88 0,1 33-78 15,-20-33 22-15,0 24-13 0,0-24-60 16,0 36 49-16,-41-13 28 0,41 0-57 16,-58-3 36-16,24 3-36 0,5-6-94 15,0-4 82-15,0-1-86 0,3-2 90 16,6-3-57-16,20-5 22 0,-21 2 107 16,21-4-41-16,0 0-50 0,0 0 116 15,0 0-66-15,45 0 32 0,-45 0-24 16,56 0-8-16,-17 0 23 0,-1 0 1 15,-2 40 102-15,-2-40 61 0,-3 32-52 0,-6-6 91 16,-25-1-71-16,26 7 26 0,-26 0-4 16,0 3-19-16,0-6-73 15,-51 6-53-15,51-4 10 0,-65-6-43 0,24 2-23 16,-2-10-83-16,-3-6-114 0,0-3-59 16,-2-3 33-16,0-5-194 0,4 0-70 15,8-36 34-15,0 36-166 0,9-34-441 16</inkml:trace>
  <inkml:trace contextRef="#ctx0" brushRef="#br0" timeOffset="61711.54">24575 4788 2750 0,'0'7'245'0,"0"4"102"0,0-4 31 16,60 5-74-16,-19 5-64 0,10-7-66 15,11 5 20-15,15 5-66 0,15-5-21 16,0-10-31-16,9 8-9 0,8-9-68 16,-6-4-7-16,-1 0 0 0,-4 0-124 15,-13 0-103-15,-8 0-106 0,-14 0-6 16,-13 0-229-16,-9-28 27 0,-12 28-180 15,-5 0-360-15</inkml:trace>
  <inkml:trace contextRef="#ctx0" brushRef="#br0" timeOffset="61961.81">25325 5017 2625 0,'0'0'64'15,"0"0"233"-15,0 0-32 0,0 0 118 0,0 46-180 16,0-46-18-16,0 54-125 16,0-15-74-16,0 5 26 0,-34-1-35 0,34-1 23 15,-27 1-90-15,27-4-164 0,-26 0-116 16,26-5-87-16,0-9-10 15,-24-8-221-15,24-4-70 0,0-13-70 0</inkml:trace>
  <inkml:trace contextRef="#ctx0" brushRef="#br0" timeOffset="62111.96">25402 5124 2424 0,'19'-24'77'0,"3"3"88"0,0 2-72 16,-6 0 25-16,1-2-80 0,5 3-81 15,-3 3 52-15,-2-2-120 0,0 6 54 16,-2-1-169-16,1 7 9 0,-4 1-371 16,1 3-166-16,-4-1-21 0</inkml:trace>
  <inkml:trace contextRef="#ctx0" brushRef="#br0" timeOffset="62331.27">25539 4990 2790 0,'-9'36'77'0,"-3"-16"91"15,12 6 113-15,-5 4-78 0,5 4-146 16,0 0 86-16,0 3-101 0,65 3-42 16,-65 3-23-16,75-1 23 0,-44-4-136 15,10-6-50-15,-5-2-170 0,-2-3 54 16,-5-9-172-16,-5-4-284 0,-5-6-340 15</inkml:trace>
  <inkml:trace contextRef="#ctx0" brushRef="#br0" timeOffset="62713.85">26468 4796 3230 0,'0'0'142'0,"0"0"124"0,0 29 41 16,0-29-128-16,0 0-33 0,0 0-73 16,0 0-82-16,48 0 19 0,-48 0 0 15,55 0-38-15,-23 0 35 0,6 0-204 16,-6 0-97-16,-1 0-168 0,-2 0-12 15,-5-30-114-15,-5 30-284 0,1 0-145 16</inkml:trace>
  <inkml:trace contextRef="#ctx0" brushRef="#br0" timeOffset="62866.95">26535 4966 3189 0,'0'0'325'0,"0"13"-13"15,0-2-126-15,0-4-190 0,51-7-17 0,-51 5 7 16,39-1-177-16,-39-4-197 0,53 3-132 16,-29-3-190-16,2 0-704 0</inkml:trace>
  <inkml:trace contextRef="#ctx0" brushRef="#br0" timeOffset="63161.21">27213 4817 2995 0,'-12'24'333'0,"2"7"45"15,10 6-50-15,-17 3-89 16,13 2-105-16,-6 4-70 0,0 4-51 0,3-2-26 16,2 1 6-16,-4-8-96 0,4-6-146 15,2-2-180-15,3-4 9 0,-2-9-46 16,2-9 107-16,0-4-107 0,0-7-85 16,0 0-176-16,0 0 125 0</inkml:trace>
  <inkml:trace contextRef="#ctx0" brushRef="#br0" timeOffset="63413.16">27206 4567 2565 0,'0'-25'141'0,"26"1"-52"16,-26 8 82-16,32 7 31 0,-32 4-151 16,36 4 29-16,-5-1-93 0,0 2 75 15,10 0-54-15,3 0 91 0,2 39-44 16,-3-39-46-16,1 29 133 0,-3-29 9 15,-13 37 6-15,-11-15-42 0,-7 4-37 16,-10-4 2-16,0 3-54 0,-41-1-29 16,0 3 14-16,-5 4-57 0,-14-8-63 15,0-4-43-15,2-4-132 0,-5-2-136 16,8-4-65-16,9-6-169 0,5-3-604 16</inkml:trace>
  <inkml:trace contextRef="#ctx0" brushRef="#br0" timeOffset="64244.38">27157 4562 2018 0,'0'-2'198'0,"0"1"-192"0,0 1 123 16,0 0-39-16,0 0-78 0,0 0 97 15,0 0-7-15,0 0-68 0,0 0 61 16,0 28-31-16,0-28 72 0,0 20-169 15,0-20 87-15,0 24-77 0,0-3 35 16,0 1-145-16,0 1-62 0,-36 9-102 16,36-6-64-16,0 12-270 0,-31-1-194 15</inkml:trace>
  <inkml:trace contextRef="#ctx0" brushRef="#br0" timeOffset="68109.8">23104 2955 1253 0,'0'28'127'0,"0"-28"-32"0,0 0-43 16,0 19 95-16,0-19-92 0,0 0 25 15,0 0-25-15,0 0-83 0,0 11 56 16,0-11-108-16,0 0 107 0,0 0 110 16,0 0-88-16,0 0-98 0,0 0 123 15,0 0 64-15,0 0-181 0,0 0 90 16,0 0 20-16,0 0-88 0,0 0 86 15,0 0-131-15,0 0 70 0,0 0 81 0,0 25-124 16,0-25 105-16,0 0-12 16,0 0 98-16,0 0-92 0,0 28 67 15,0-8 50-15,0-20-35 0,0 21-107 0,0 2 78 16,-32 2-117-16,32-3 28 0,0 1 20 16,-29 4-44-16,29-4-51 0,0 5 58 15,-19 4 4-15,19-6-39 0,0-2 21 16,-15 1 31-16,15-1-20 0,0-6-39 15,0 1-85-15,0-1-30 0,0-6-114 16,0-2-84-16,0 0-289 0,0-5-222 16</inkml:trace>
  <inkml:trace contextRef="#ctx0" brushRef="#br0" timeOffset="84732.22">13416 6657 2357 0,'0'-3'103'0,"0"3"134"0,0 0 10 16,0 0-86-16,39 0 35 0,-39 0-42 16,43 0 100-16,-43 0-93 0,60 39-101 15,-24-39 143-15,-2 32-51 0,2-11 6 16,-4 1 15-16,1 3-25 0,1 0-20 16,-2 5 12-16,-6-3-72 0,1 2-13 15,2 7-69-15,-3 0 10 0,-2 0 13 16,3 3-74-16,-3-4-293 0,-7 1-92 15,4-6 55-15,-1-4-134 0,4-8-145 16,-2-6 57-16,-8-8-375 0,3-4-5 16</inkml:trace>
  <inkml:trace contextRef="#ctx0" brushRef="#br0" timeOffset="84954.24">14214 6570 3120 0,'0'32'344'16,"0"0"12"-16,0 12-57 0,0 13-103 16,0 4 83-16,-48 11-7 0,48 7 23 15,-60 4-125-15,28 4-58 0,-4-1-45 16,-2-3-60-16,1-4-27 0,-1-3 27 16,4-7-56-16,3-10-195 0,4-11-133 15,8-12-91-15,4-7 8 0,6-5-229 16,2-13 14-16,7-6-303 0,0-5-285 0</inkml:trace>
  <inkml:trace contextRef="#ctx0" brushRef="#br0" timeOffset="85369.09">14733 7036 3417 0,'-32'-1'233'0,"32"1"-19"0,0 0 33 16,0 0-22-16,0 0 95 0,0 0-33 16,0 0-138-16,0 0-11 0,58 0 6 15,-58 0-64-15,61 24-41 0,-28-24-39 16,3 0-41-16,5 0 82 0,5 18-44 15,-14-18-43-15,4 0-195 0,-5 0-141 16,-4 0-69-16,-6 0 41 0,1 0-95 16,-7 0-225-16,-15 0 65 0,12 0-469 0</inkml:trace>
  <inkml:trace contextRef="#ctx0" brushRef="#br0" timeOffset="85517.9">14694 7288 2900 0,'0'11'331'0,"0"-3"43"0,0-2-143 16,56-5-215-16,-56-1-39 0,65 0 55 15,-29 0-137-15,2 0-375 0,11 0-140 16,-11-31-587-16</inkml:trace>
  <inkml:trace contextRef="#ctx0" brushRef="#br0" timeOffset="86138.33">15996 6736 2732 0,'-19'0'212'0,"5"0"-84"16,-1 0-102-16,8 0 86 0,7 0 3 16,0 0-36-16,0-30-37 0,60 30-85 15,-60-30 162-15,75 30-119 0,-32-24 93 16,6 24-78-16,-6 0 101 0,0 0-39 16,-14 0 68-16,-2 0-65 0,-27 37-18 0,0-37-76 15,0 60 52-15,0-24-52 16,0 4 52-16,-51 2 12 0,51-2-63 15,-70-4 1-15,34-5 37 0,0-5-25 0,0-8-83 16,-3-5-33-16,10-3 72 0,3-10-5 16,4 0-7-16,22 6 56 0,-19-6-29 15,19 0 90-15,0 0-126 0,0 0 98 16,50 0-51-16,-50 0 28 0,53 0 37 16,-21 0 65-16,-32 36-26 0,46-36 74 15,-46 45 72-15,26-16 15 0,-26 4 2 16,0 2-69-16,0-1-75 0,-46 3-64 15,46-4 15-15,-72-4-64 0,26-4 16 16,-4-4-77-16,-6-11-208 0,1-10-96 16,4 0 8-16,3 0-51 0,9 0-58 15,8-42-1-15,31 16-12 0,-20-2-335 16,20-4-113-16</inkml:trace>
  <inkml:trace contextRef="#ctx0" brushRef="#br0" timeOffset="86370.95">16686 6802 2692 0,'12'0'276'16,"0"0"82"-16,8 46-65 0,1-46-31 16,3 47-126-16,-4-19-14 0,6 3 16 15,8 5-56-15,-3 2-2 0,5 4-80 16,1 0-3-16,-4 2 13 0,-1 3-27 15,4-1-255-15,3-5-58 0,-8-2-193 16,5-4-13-16,3-7 123 0,-6-3-310 16,4-10-40-16,1-6-16 0</inkml:trace>
  <inkml:trace contextRef="#ctx0" brushRef="#br0" timeOffset="86570.9">17453 6753 4417 0,'-65'0'513'16,"22"0"109"-16,-8 54-200 0,-12-9-174 15,-2 9-243-15,-7 10 28 0,-1 7-29 16,3 2-63-16,5 3 54 0,0-5-242 16,17-3-135-16,9-8-140 0,10-13-134 15,10-7 30-15,2-10-123 0,17-14-209 0,0-16-700 16</inkml:trace>
  <inkml:trace contextRef="#ctx0" brushRef="#br0" timeOffset="86871.98">17701 7258 4086 0,'5'0'472'0,"0"0"221"16,-5 0 9-16,0 0-274 0,0 35-268 15,0-10-160-15,-39 9 0 0,39 3-96 16,-33 3-219-16,33 1-315 0,0-5-146 0,-29 1 48 16,29-3-360-16,0-5-383 15</inkml:trace>
  <inkml:trace contextRef="#ctx0" brushRef="#br0" timeOffset="95922.96">14496 6970 1090 0,'-33'0'100'0,"33"0"-4"0,0 0 139 0,0 0-116 16,0 0 1-16,0 0 97 0,0 0-278 16,0 0 263-16,0 0-116 0,0 0 149 15,0 0-99-15,0 0-42 0,0 0-6 16,0 0-4-16,0 0-23 0,0 0-32 15,0 0 36-15,0 0-3 0,0 0-97 16,0 0-14-16,0 0 64 0,0 0-45 16,0 0 88-16,0 0-116 0,0 0 122 0,0 0-100 15,0 0 154-15,0 0-124 0,0 0 135 16,0 0-141-16,0 0 79 0,0 0-98 16,0 0 105-16,0 0-113 0,0 0 107 15,0 0-108-15,0 0 68 0,0 0 65 16,0 0-101-16,0 0 35 0,0 0-54 15,0 0 35-15,0 0 2 0,0 0-104 16,0 0 160-16,0 0-66 0,0 0-38 16,0 0 86-16,0-21-68 0,0 21 130 15,0 0-183-15,0 0 73 0,0 0 64 16,0 0-44-16,0 0-2 0,0 28-73 16,0-28 135-16,0 0-105 0,0 19 62 15,43-19-83-15,-43 0 124 0,0 15-68 16,0-15-27-16,0 0-18 0,0 0 84 15,0 9-91-15,0-9 84 0,0 0-76 0,-31 0 1 16,31 0 100-16,0 0-94 0,0 0-5 16,0 0 67-16,0 0-28 0,0-25-24 15,0 25 17-15,0 0 10 0,0 0-20 16,0-24-60-16,0 24 132 0,0 0-124 16,0 0 81-16,0 0 59 0,0 0-120 15,0 0 59-15,0 0-52 0,0 0 98 16,0 0-39-16,0 0 3 0,0 30-88 15,0-30 128-15,0 0-63 0,0 19-82 16,0-19 156-16,0 0-88 0,0 0-41 16,0 0 79-16,0 0-56 0,0 0 45 15,0 0-41-15,0 0 72 0,0 0-79 0,0-24 105 16,0 24-158-16,0 0 112 0,0-20-39 16,0 20-23-16,0 0 108 0,0 0-124 15,0 0 60-15,0 0 34 0,0 0-95 16,0 0 51-16,0 0 10 0,0 0 52 15,0 0-34-15,0 25-83 0,0-25 126 16,0 0-92-16,0 0 53 0,0 23-97 16,0-23 41-16,0 0 64 0,0 0-73 15,0 0 39-15,0 0 21 0,0 0 33 16,0 0-45-16,0-25-85 0,0 25 109 16,0 0-110-16,0 0-264 0,0 0-190 15,0 0-178-15,0 0-501 0</inkml:trace>
  <inkml:trace contextRef="#ctx0" brushRef="#br0" timeOffset="96927.87">14458 7375 832 0,'0'0'0'16,"0"0"-7"-16,0 0 41 0,0 0-74 0,0 0 73 15,0 0 14-15,0 0 104 16,0 0-62-16,0 0 133 0,0 0-35 0,0 0-34 16,0 0 94-16,0 0-217 0,0 0 137 15,0 0-221-15,0 0 55 0,0 0 105 16,0 0-77-16,0 0-77 0,0 0 102 16,0 0 100-16,0 0-169 0,0 0 136 15,0 0-16-15,34 0 26 0,-34 0-126 16,0-24 146-16,0 24-99 0,0 0 48 15,0 0 9-15,0 0-69 0,0-16-100 16,0 16 12-16,0 0 41 0,0 0 7 16,0 0 21-16,0 0 20 0,0 0-33 15,0 0-16-15,0 0 48 0,0 0-40 0,0 26-45 16,0-26 45-16,0 0 27 16,0 0 85-16,0 0-203 0,0 0 91 0,0 0 87 15,0 0-154-15,0 0 107 16,0 0-56-16,0 0 43 0,-37 0-27 15,37 0-66-15,0 0 101 0,0-25-15 0,0 25-28 16,0-18-12-16,0 18 35 0,0 0 17 16,0-16-99-16,0 16 62 0,0 0 33 15,0 0 24-15,0 0-63 0,0 0 18 16,0 0 71-16,0 0-51 0,0 0 10 16,0 0-67-16,0 0 123 0,0 0 32 15,0 0-44-15,0 26-60 0,0-26 17 16,0 0-49-16,0 0 27 0,0 0-32 15,0 0 54-15,0 0-60 0,0 0 44 16,-33 0-87-16,33 0 92 0,0 0-11 0,0 0 48 16,0 0-75-16,0-25-58 15,0 25 112-15,0 0-6 0,0 0-21 0,0-15-37 16,0 15 68-16,0 0-62 0,0 0-54 16,0 0 74-16,0 0-382 0,0 0-260 15,26 0-225-15,-26 0-565 0</inkml:trace>
  <inkml:trace contextRef="#ctx0" brushRef="#br0" timeOffset="104403.96">20564 6402 2206 0,'10'0'316'16,"2"29"-105"-16,5-3 134 0,2 5-160 16,5-1 38-16,5 6-99 0,7 5 22 15,5 0 7-15,0 4 14 0,-2-3 36 16,2-4-58-16,-3 0-32 0,1-1-16 0,-8-3-108 15,1-3 42-15,-11-2-41 0,3 2 10 16,3 1-27-16,-13 0-49 0,6 0-232 16,-6-5-62-16,-2 0-65 0,3-7-18 15,-1-2-40-15,-2-8-190 0,0-8-132 16,-7-2 96-16</inkml:trace>
  <inkml:trace contextRef="#ctx0" brushRef="#br0" timeOffset="104630.52">21169 6464 2938 0,'0'0'316'0,"0"0"-8"0,-48 45-89 16,48-16 9-16,-38 4-41 0,13 4-68 15,-3 5 7-15,1 7-90 0,0 1-13 16,-6-3-46-16,6 3 13 0,-9-3 30 15,9-2-53-15,3-1 40 0,0-10-146 16,5-7-52-16,2-2-111 0,7-7-183 16,1-5-53-16,6-5-247 0,1-5-99 15,2-3-174-15</inkml:trace>
  <inkml:trace contextRef="#ctx0" brushRef="#br0" timeOffset="104915.25">21408 6892 2822 0,'0'0'340'16,"0"28"28"-16,0-28-103 0,0 44-106 16,0-16-23-16,0 4-173 0,0 1 35 15,0 3 4-15,0-4-1 0,0-1-139 16,0-4-157-16,0-8-104 0,0-4-117 0,0-7-166 16,0-8-222-16,0 0-193 15</inkml:trace>
  <inkml:trace contextRef="#ctx0" brushRef="#br0" timeOffset="106000.11">22047 6689 2289 0,'0'0'236'0,"0"0"22"0,0 0-20 16,-26 0-82-16,26 0-1 0,0 0-71 15,0 0 1-15,0 0-24 0,0 0-8 16,0 0-34-16,0 0-44 0,0 0 31 16,0 0-30-16,0 0 2 0,0 0-16 15,0 0 68-15,0 0-45 0,0 0 36 16,0 0-13-16,0 0-67 0,0 0 133 15,0-24-74-15,0 24-21 0,0 0 78 16,0 0-34-16,0 0 21 0,0 0 19 0,0 0 82 16,0-16-102-16,0 16 11 15,0 0 2-15,0 0 76 0,0 0-22 0,0 0-19 16,0 34 18-16,0-34-12 0,0 0-43 16,0 0-59-16,0 0 1 0,0 0 13 15,0 0-37-15,0 0 34 0,0 0-11 16,0 0 0-16,-39 0-31 0,39 0-41 15,0 0-50-15,0 0-29 0,-26 0-61 16,26 0-97-16,0 0-66 0,0 0-53 16,0 0-109-16,0 0-122 0,0 0-74 15,38 0-108-15</inkml:trace>
  <inkml:trace contextRef="#ctx0" brushRef="#br0" timeOffset="106341.96">21953 6870 2351 0,'0'0'168'0,"0"0"88"15,0 0-63-15,0 0-48 0,0 0-140 16,39 0-4-16,-39 0 16 0,0 29 77 15,0-29 40-15,24 0-43 0,-24 0 52 0,0 17-84 16,0-17 35-16,17 0-40 16,-17 13-89-16,0-13 30 0,0 0 71 15,0 11-105-15,0-11 43 0,0 0-94 0,0 0 81 16,0 0 9-16,0 0 36 0,0 0-58 16,-32 0 54-16,32-30 13 15,0 30 42-15,0 0-83 0,0 0-56 0,0-24 78 16,0 24-109-16,0 0-179 0,0 0-48 15,0 0-179-15,0 0 69 0,0 0-178 16,0 0-318-16</inkml:trace>
  <inkml:trace contextRef="#ctx0" brushRef="#br0" timeOffset="106698.92">22491 6681 2448 0,'0'0'285'15,"0"0"78"-15,-34 0-127 0,34 0-15 16,0 0-114-16,0 0 124 0,0 0-57 15,0 0-20-15,0 0-23 0,0 30-29 16,41-30-26-16,-41 0-34 0,36 18-6 16,-36-18-42-16,49 0 29 0,-49 14-4 15,45-14-19-15,-23 0-32 0,0 0 41 16,-3 10-22-16,-19-10-174 0,24 0-79 16,-9 0 52-16,-6 0-42 0,-1 0-140 15,-1 0 82-15,0 0-65 0,0 0-31 16,1 0 13-16,-6-26-231 0,-2 26 61 0,0 0 74 15</inkml:trace>
  <inkml:trace contextRef="#ctx0" brushRef="#br0" timeOffset="106955.86">22440 6883 1368 0,'-5'2'204'0,"5"-1"310"0,0 3-263 16,0-1 75-16,0-1 8 0,0-1 33 15,0 2-77-15,41-2-17 0,-41 1-36 16,39 2-127-16,-39 0-30 0,41-4-27 16,-14 4-94-16,-6-1 53 0,8-2-5 15,-5-1-107-15,-2 0-144 0,2 0-32 16,-7 0-81-16,2 0-111 0,-4 0-221 0,-3 0-291 15,-2 0-195-15</inkml:trace>
  <inkml:trace contextRef="#ctx0" brushRef="#br0" timeOffset="108946.93">23588 6667 1006 0,'0'0'92'0,"0"0"43"0,0 0-17 16,-36 0-17-16,36 0 49 0,0 0-19 15,0 0 133-15,0 0-30 0,0 0-112 16,0 0 71-16,0 0 40 0,0 0 11 15,0 0-10-15,0 0 54 0,0 0-15 16,0 0-104-16,0 0-53 0,0 0-45 0,0 0-49 16,0 0-10-16,-39 0 35 0,39 0-59 15,-45 0-11-15,18 0 46 16,1 0-10-16,-3 29 12 0,-3-29-37 0,1 26 48 16,0-26-25-16,2 26-10 0,12-26-2 15,-10 27-9-15,13-27-2 0,2 26 0 16,9-11 47-16,-1-1-57 0,4 0 22 15,0 3 24-15,0-1-25 0,41 0 12 16,-41-2-59-16,36-1 70 0,-36-4 1 16,50-8-11-16,-50-1 0 0,51 0 34 15,-27 0-5-15,-24 0 36 0,36-31-57 16,-36 31 52-16,17 0-14 0,-17-31-24 16,0 31-43-16,0 0 24 0,0 0-35 0,0-16 40 15,-53 16-60-15,53 0 15 16,-41 0-37-16,41 0 83 0,-46 26-21 0,46-26 7 15,-46 28-12-15,46-28 15 0,-38 32-26 16,38-32 32-16,-31 37-30 0,16-20 28 16,15 2 20-16,-10 0 6 0,10 2 6 15,0 0 11-15,0 0 38 0,0-3-90 16,0-2 33-16,63-1-60 0,-63-3 4 16,70-9 28-16,-24-3-226 0,2 0-107 15,-2 0-122-15,0 0-203 0,-8-33-228 16,-2 33-777-16</inkml:trace>
  <inkml:trace contextRef="#ctx0" brushRef="#br0" timeOffset="142451.67">9919 2993 2471 0,'0'31'63'0,"15"-31"181"0,-15 24-108 15,9-24-57-15,-4 24 36 0,7-24 34 16,0 38-90-16,7-11 177 0,6 2 57 15,3 1-97-15,6 12 42 0,0-2 6 16,2-1-88-16,0 5 40 0,8 1-60 16,-13-6-43-16,3 5-2 0,2-2-35 0,-17-7-32 15,5 5-1-15,-7-9-48 0,-2-2 25 16,-1-4 0-16,3 1-37 0,-7-7-142 16,-1-3-110-16,4-6-41 0,-4 0 39 15,-4-3-90-15,0-2 35 0,2-4-243 16,-2-1-110-16,-5 0-216 0,0 0-130 15</inkml:trace>
  <inkml:trace contextRef="#ctx0" brushRef="#br0" timeOffset="142721.34">10551 2971 2516 0,'0'0'341'0,"0"0"121"16,-27 0-141-16,27 43 30 0,-31-14-134 15,5 5 23-15,-3 10-29 0,-10 15-76 16,-7 2 56-16,-2 4-97 0,2 0-38 16,-2-1-50-16,4-4-24 0,3-9 15 15,3-8 18-15,11-11-156 0,8-7-141 16,5-9-75-16,2-4-107 0,7-6 59 15,2-6-150-15,3 0 125 0,0 0 22 16,0 0-432-16,41 0 81 0</inkml:trace>
  <inkml:trace contextRef="#ctx0" brushRef="#br0" timeOffset="143183.78">10602 3495 2465 0,'0'0'159'15,"-34"0"141"-15,34-13-55 0,0 13-73 16,-17 0 27-16,17 0-119 0,0 0 189 16,0 0-91-16,0 0 89 0,0 0-45 15,0 0 13-15,0 0-41 0,51 0-24 16,-15 0-47-16,-2 0-48 0,11 0 3 16,6 0-43-16,-3 25-7 0,5-25 0 15,-2 0 2-15,2 25-3 0,0-25 7 0,-2 0 6 16,2 14-59-16,-10-14 31 15,1 0 63-15,-8 0-5 0,-5 9-36 0,-7-9 23 16,-9 0-53-16,2 0 9 0,-5 0-30 16,-8 0-135-16,-4 0-151 15,0 0-105-15,0 0 44 0,0 0-25 0,0 0-12 16,0 0 31-16,0 0 1 0,0 0-121 16,0 0 250-16,0 0-319 0,0 0 102 15,0 0-81-15,-41-29 160 0,41 29 102 16</inkml:trace>
  <inkml:trace contextRef="#ctx0" brushRef="#br0" timeOffset="143444.67">11217 3441 1547 0,'0'0'527'0,"-20"-20"-137"0,20 12 28 16,-17 2-99-16,10 1-82 15,0-1 61-15,-3 5-205 0,5-3 37 16,-2 4-24-16,2 0-58 0,1 0 0 0,1 0-73 16,1 0 51-16,-3 0-15 0,5 34-35 15,0-34 60-15,0 30-25 0,36-11-22 16,-36 2 11-16,41 1-34 0,-41 2 56 15,60 2-33-15,-60-7 11 0,56 1 34 16,-56-8 47-16,36 0-7 0,-36-4-27 16,0 3-2-16,0-1-34 0,0-3-50 15,0 4 74-15,0-2-61 0,-58-2-35 16,58 0-46-16,-48-5-85 0,48-2-25 16,-44 0 10-16,44 0-75 0,-33 0-134 15,33 0 82-15,-22-26-32 0,22 26-100 16,0 0-30-16,0 0 163 0,0 0-104 0</inkml:trace>
  <inkml:trace contextRef="#ctx0" brushRef="#br0" timeOffset="143770.76">11873 3246 2900 0,'7'0'312'0,"5"0"33"15,-3 47-123-15,1-47-99 0,-3 52-29 16,8-21-34-16,-8-1 35 0,3 1-132 0,-1 0 85 15,3 2-109-15,5-3 77 16,-7-5-146-16,7-4-59 0,-5-5-163 16,2-3 16-16,-4-6 29 0,2-1-59 0,-2-6 27 15,-6 0-144-15,9 0-43 0,-4 0-46 16</inkml:trace>
  <inkml:trace contextRef="#ctx0" brushRef="#br0" timeOffset="143969.07">12263 3256 2808 0,'7'-12'307'0,"-7"-2"16"16,0 5-54-16,0 9 20 0,0 0-89 15,0 0 15-15,0 55 87 0,0-18 136 0,0 9-4 16,-48 14-54-16,48 9-118 0,-38 3-196 16,38 5-33-16,-53-4-9 0,53-4-24 15,-54-5-55-15,30-5-175 0,0-11-228 16,5-12-294-16,19-9-47 0,-17-8-123 15,17-6-429-15</inkml:trace>
  <inkml:trace contextRef="#ctx0" brushRef="#br0" timeOffset="148648.88">13891 9419 2136 0,'0'0'238'0,"0"0"64"16,0 0-126-16,41 34 37 0,-41-34 13 15,0 31-133-15,41-31 98 0,-41 45-94 16,41-20 33-16,-14 4-36 0,2 1 55 15,-3 2-125-15,5-2 3 0,-4 2-3 16,2 0-11-16,5-6-66 0,-10 1 80 16,5-2-137-16,-5-6 27 0,0 3-101 15,-2-6-100-15,-3-2 28 0,0-3-98 16,-4-4-236-16,-3-3-172 0,-7-3-90 16</inkml:trace>
  <inkml:trace contextRef="#ctx0" brushRef="#br0" timeOffset="148898.88">14554 9365 3243 0,'0'0'257'16,"0"0"20"-16,0 30-16 0,0-30 3 15,-41 62-29-15,41-24 100 0,0 17 77 0,-43 12 13 16,43 8-47-16,-36 15-125 0,7 4-86 15,-3 6-67-15,-1 0-4 16,1 2-96-16,-6-5 29 0,-3-14-91 16,5-8 61-16,2-15-225 0,10-17-233 0,2-9-314 15,5-11-143-15,10-16 67 16,4-7 4-16,3 0-517 0</inkml:trace>
  <inkml:trace contextRef="#ctx0" brushRef="#br0" timeOffset="149432.7">15056 9776 2646 0,'-7'0'439'16,"4"0"-134"-16,-2 0 18 0,1 0-136 15,-1 0-28-15,5 0 17 0,-3 0 65 16,3 0 24-16,0 0 36 0,0 0-78 15,0 0-77-15,56 0-51 0,-56 0-12 16,55 0-71-16,-14 0-12 0,-2 0 12 16,-3 0-6-16,3 0-53 0,-8 0-109 15,8 0-130-15,-6 0-24 0,-4 0-13 0,-9 0 58 16,4 0-68-16,-7 0 42 16,-3 0-63-16,0 0-190 0,-14 0 37 0,0 0-303 15,0 0 36-15</inkml:trace>
  <inkml:trace contextRef="#ctx0" brushRef="#br0" timeOffset="149588.74">14967 9992 3000 0,'0'15'446'16,"0"1"-110"-16,0-5-66 0,55-5-63 15,-55-6-179-15,60 0-42 0,-26 0 24 16,5 0-208-16,2-29-146 0,5 29-113 15,-5-23-237-15,2 23-94 0,-2-20-572 0</inkml:trace>
  <inkml:trace contextRef="#ctx0" brushRef="#br0" timeOffset="150500.4">16004 9645 2612 0,'0'0'296'16,"0"0"-151"-16,0 0-17 0,0 0 55 15,0 0-75-15,0 0 112 0,0 0-196 16,0 0 76-16,0 0 46 0,45-32-57 16,-45 32 7-16,49 0-71 0,-49 0-2 15,43 0 39-15,-43 0-74 0,31 0 84 16,-31 0-59-16,0 0-36 0,0 32 23 0,0-32-1 16,0 44 2-16,0-20 20 0,-53 10-42 15,53-3 30-15,-48-3-45 0,17-5-36 16,31-4 72-16,-53-4-36 0,29-15-1 15,24 20 28-15,-32-20-52 0,32 0-52 16,-17 9 77-16,17-9 66 0,0 0-60 16,0 0 50-16,0 0-54 0,56 0 6 15,-56 0 28-15,46 0 28 0,-15 0-17 16,-31 27 33-16,56-27 64 0,-56 44 11 16,33-19-34-16,-33 4 22 0,0 4-52 15,0 0 72-15,0 1-70 0,0 2-28 16,-41-6-39-16,41-2 55 0,-55-4-65 15,55-6-130-15,-63-7-56 0,34-11-129 16,-2 0 41-16,2 0-227 0,0-36-6 16,5 7-48-16,-3-6-155 0,8-3-96 15</inkml:trace>
  <inkml:trace contextRef="#ctx0" brushRef="#br0" timeOffset="151066.44">16486 9728 2350 0,'0'-10'450'0,"0"2"-165"16,41 2 102-16,-41 6-108 0,36 0-53 15,-9 0-59-15,-1 41-36 0,6-10 13 16,-6 3 9-16,8 7-45 16,0 3-53-16,-3 3-34 0,-2 0-14 0,0 0-11 15,-3 2-43-15,-2-6-128 0,5-1-35 16,-2-5-67-16,-5 0-33 0,2-7 7 16,-7-4-10-16,7-7-96 0,-3-4 110 15,1-3-200-15,-3-5 12 0,1-2-124 16,-11-5 40-16</inkml:trace>
  <inkml:trace contextRef="#ctx0" brushRef="#br0" timeOffset="151282.84">17152 9665 2863 0,'0'-2'257'16,"-29"2"105"-16,29 0-149 0,-44 31 72 15,18-31-138-15,-3 63 53 16,-5-25-96-16,0 6-84 0,0 5 1 0,-9-1-26 16,4 1-16-16,3-3-8 0,-2-5-155 15,4-6-15-15,7-3-145 0,3-6-170 16,7-5-116-16,8-4-289 0,4-9-234 16</inkml:trace>
  <inkml:trace contextRef="#ctx0" brushRef="#br0" timeOffset="151632.65">17436 10094 2380 0,'0'0'392'0,"0"0"-183"0,0 34 90 0,0-34-39 16,0 30 68-16,0-5-185 0,0 5 7 15,32 5-151-15,-32 3 13 0,0-2-24 16,0-1-60-16,0-3-166 0,0-3-67 16,0-7-352-16,0-5 35 0,0-6-867 15</inkml:trace>
  <inkml:trace contextRef="#ctx0" brushRef="#br0" timeOffset="154832.49">20267 9772 2533 0,'0'14'260'0,"37"6"8"0,-18 7 44 16,7 4-132-16,-1 0 10 0,-4 7-8 15,3-2-93-15,5 1-15 0,-5-3-64 0,5-4-10 16,-2-2 23-16,-1-4-25 0,-1-4 3 16,-1-2-25-16,2 0-78 0,-2 0-61 15,-2-3-77-15,5 2-102 0,-1-1-97 16,-7-2 43-16,8-3-22 0,-3-2-276 15,0-6 18-15</inkml:trace>
  <inkml:trace contextRef="#ctx0" brushRef="#br0" timeOffset="155063.19">20894 9765 2829 0,'0'0'261'0,"0"0"9"16,-31 53 76-16,31-20-138 0,-38 2 19 16,38 5-58-16,-51 6-20 0,22 1-33 15,-5 3-71-15,3-2-86 0,-3-2 51 16,-2-3-113-16,2-2-68 0,3-3-63 16,-3-5-36-16,12-5-175 0,3-6-82 15,9-7-74-15,3-4-209 0,2-5 15 16</inkml:trace>
  <inkml:trace contextRef="#ctx0" brushRef="#br0" timeOffset="155347.15">21237 10150 2659 0,'5'0'362'0,"0"48"-54"16,-5-17-89-16,0 4-67 0,0 5-127 16,0-2-9-16,-39 0-11 0,39 0-15 15,0-5-80-15,-41-4-206 0,41-9-93 16,0-3 54-16,0-6-16 0,0-11-63 15,0 0-133-15,0 0-66 0,53 0-76 16</inkml:trace>
  <inkml:trace contextRef="#ctx0" brushRef="#br0" timeOffset="155615.57">21796 9950 2571 0,'0'0'397'0,"0"0"-17"0,0 0-91 0,0 0-63 15,0 0-55-15,0 0-105 0,46 33-54 16,-46-33 10-16,32 24-44 0,-8-24 33 15,-3 24-132-15,-1-24-134 0,1 20-141 16,-4-20-19-16,0 14-51 0,0-14-82 16,-5 0-183-16,-5 10 49 0</inkml:trace>
  <inkml:trace contextRef="#ctx0" brushRef="#br0" timeOffset="155763.29">21806 10200 2629 0,'0'11'392'0,"0"-3"-64"16,0-1-32-16,60-5-163 16,-60-2-133-16,53 0 55 0,-16 0-132 0,-4 0-82 15,-1 0-315-15,1 0-76 0,-1-24-614 16</inkml:trace>
  <inkml:trace contextRef="#ctx0" brushRef="#br0" timeOffset="156563.69">22790 9517 2248 0,'0'0'143'0,"0"0"106"16,0 0-112-16,0 0 72 0,31 0-88 16,-31 0-126-16,32 0 95 0,-32 26 31 15,38-26-3-15,-11 27-119 0,2-27 34 16,-3 30-9-16,1-30-24 0,-8 26-32 16,3-26 48-16,-5 22-261 0,0-10-85 15,-3-12-89-15,-7 8-138 0,3-8-234 16,2 0-29-16</inkml:trace>
  <inkml:trace contextRef="#ctx0" brushRef="#br0" timeOffset="156745.57">23292 9292 3169 0,'0'0'492'16,"0"56"-148"-16,0-17-117 0,-56 5 18 15,56 3-68-15,-48 10-186 0,48 2 53 16,-46 4-64-16,46-3 0 0,-36-7-3 15,36-4-181-15,-22 0-33 0,22-9 32 16,0-8-123-16,0-4-108 0,0-4-55 16,0-5-260-16,0-1-364 0</inkml:trace>
  <inkml:trace contextRef="#ctx0" brushRef="#br0" timeOffset="156995.47">22633 10169 2329 0,'0'0'380'0,"0"16"-17"16,0-9-119-16,46-1 42 15,-46 0-72-15,68-3-58 0,-27-2-80 16,9-1-20-16,6 0-45 0,6 0-16 0,8 0 32 15,-5 0-74-15,10 0 51 0,-10 0-141 16,0-27-192-16,-7 27-16 0,-7 0-138 16,-8 0 88-16,-9 0-402 0,-5 0-75 15</inkml:trace>
  <inkml:trace contextRef="#ctx0" brushRef="#br0" timeOffset="157479.47">22997 10392 2725 0,'-4'0'294'16,"-1"0"-132"-16,-2 31-63 0,-1-31-66 15,6 0-51-15,2 0 107 16,0 0-81-16,0 0-26 0,0 0 91 0,51 0-57 16,-51 0 48-16,43 0 7 0,-43 0 29 15,34 17 39-15,-34-17 35 0,0 14-149 16,26 0-2-16,-26-2-12 0,0 7-21 16,0 2 10-16,0 1-12 0,-41 0 37 15,41-1-23-15,-34-1-120 0,34-2 30 16,-36-5-43-16,36-1 47 0,-33-6 18 15,33-2 69-15,-22-1-116 0,22 0 121 16,0-3-16-16,0 0-31 0,0 0 87 16,0 0-24-16,0 0 8 0,50 0-7 15,-50 0 47-15,56 32 20 0,-25-32 13 0,-31 38 15 16,51-15 25-16,-51 1-3 0,34 5 78 16,-34-1-20-16,0-2-83 0,0-1-19 15,0 0-42-15,0-5-31 0,-63-4-41 16,63-2-15-16,-75-6-68 0,29-8-77 15,1 0-114-15,1 0-111 0,6 0-188 16,4-37-125-16,5 37-513 0</inkml:trace>
  <inkml:trace contextRef="#ctx0" brushRef="#br0" timeOffset="161678.68">7954 9472 1226 0,'-3'-2'33'0,"-2"2"19"0,5-5-52 16,-4 5-81-16,4 0 234 0,-5 0-177 15,5 0 259-15,0 0-32 0,0 0-52 16,0 0 66-16,0-23-32 0,0 23-5 16,0 0 48-16,0 0-27 0,0 0 124 0,0 0-198 15,0 0 66-15,0 0-26 0,38 0-10 16,-38 42-33-16,0-16-89 15,61 6 126-15,-23 7-39 0,-2-1-63 0,10 7 81 16,-2 1-76-16,-1 1-17 0,0-4-30 16,1 0 30-16,-8-10-94 0,-5-1 47 15,3-5 5-15,-5-4-187 0,2-3-117 16,-16-4-48-16,2-3-184 0,-3-5-101 16,-2-1 98-16,3-7-278 0,-8 0-34 15</inkml:trace>
  <inkml:trace contextRef="#ctx0" brushRef="#br0" timeOffset="161927.7">8556 9299 2773 0,'0'0'262'0,"0"44"4"0,-40-15-93 16,40 9 120-16,-34 5 23 0,5 3-78 16,-3 6-2-16,-6 7-63 0,4 0-60 15,-2 3 11-15,5-5-106 0,-8-3 27 0,0-3-99 16,10-2 18-16,-4-6-203 16,9-4-40-16,4-6-156 0,1-8-131 0,7-4-187 15,5-9-231-15,2-8-64 0</inkml:trace>
  <inkml:trace contextRef="#ctx0" brushRef="#br0" timeOffset="162244.12">8884 9968 3065 0,'5'0'268'16,"0"0"-24"-16,0 30-81 0,-5-30 0 15,0 53-155-15,0-23 21 0,0 2-76 16,0 1 82-16,-39-7-197 0,39-2-87 15,0-7 23-15,0-1-110 0,0-16-66 16,0 17-67-16,0-17-144 0,0 0 89 0,41 0 19 16</inkml:trace>
  <inkml:trace contextRef="#ctx0" brushRef="#br0" timeOffset="162650.68">9089 9747 2763 0,'-19'0'328'0,"19"0"-107"16,0 31 46-16,0-31 71 0,0 0-188 15,0 0 30-15,0 28 73 0,0-28-84 16,51 16-14-16,-51-16 51 0,72 18-45 16,-21-18-62-16,12 14 28 0,11-14-14 15,8 11-12-15,-2-11 25 0,7 9-79 16,-3-9-14-16,-2 0 46 0,-5 0-13 16,-7 0-19-16,-10 0-76 0,-6 0 29 0,-6 0-18 15,-12-31 65-15,-2 31-39 16,-8 0-16-16,-9 0 39 0,0 0-62 15,-3 0 58-15,-9 0-61 0,3 0 34 0,-1 0-57 16,-5 0-135-16,-2 0-81 0,0 0-107 16,0 0-83-16,0 0 54 0,0 0 27 15,0 0-83-15,0 0-41 0,0 0-2 16,0 0-213-16,0 0-126 0,0 0 173 16</inkml:trace>
  <inkml:trace contextRef="#ctx0" brushRef="#br0" timeOffset="162947.93">10141 9681 2932 0,'0'0'216'0,"-19"0"128"0,9 0-43 15,-4 0-66-15,1 0-120 0,1 0-63 16,0 0-14-16,3 0-50 0,-1 0 64 16,10 25-77-16,0-25 77 0,0 18-92 15,0-18 80-15,0 23-79 0,0-10 52 16,48 2-27-16,-48-1-12 0,32-3-40 15,-32 2 145-15,45 0-105 0,-20-3-1 16,-4 5 80-16,-21-6-106 0,34 5 107 16,-34 0-26-16,27 4 64 0,-27-1-58 15,12 0 34-15,-12 1-56 0,0 0 8 16,0 1-25-16,0-3 45 0,0 1-48 16,-56-6-26-16,56-3-126 0,-55-4-133 15,55 3-14-15,-46-7-245 0,17 0-125 0,29 0-257 16,-39 0-408-16</inkml:trace>
  <inkml:trace contextRef="#ctx0" brushRef="#br0" timeOffset="163469.78">10761 9606 1979 0,'0'0'398'0,"41"0"-197"0,-41 36 56 16,34-36-42-16,-10 40-115 0,-3-18 37 16,1-2-176-16,-22 6-2 0,27-2 41 15,-11 1 12-15,11-1-96 0,-5-5-47 16,-1-1-204-16,1-3 0 0,5 2-114 15,4-8 36-15,0 1-85 0,1-2 32 16,-8-3 21-16</inkml:trace>
  <inkml:trace contextRef="#ctx0" brushRef="#br0" timeOffset="163709.96">11238 9413 2747 0,'0'0'392'0,"0"40"-113"0,15-6 165 0,-15 10-179 15,0 13 107-15,0 9-73 0,0 11-27 16,0 10-58-16,0 2 6 0,0 3-92 16,-32 2-76-16,32-6-67 0,-38-8 27 15,38-8-141-15,-27-13-254 0,27-12-134 16,0-10-41-16,0-9-143 0,0-8-162 15,0-8-444-15</inkml:trace>
  <inkml:trace contextRef="#ctx0" brushRef="#br0" timeOffset="166511.19">25098 9731 3078 0,'14'38'204'0,"11"4"-7"0,-4 5-33 15,-6 1-46-15,16-4 51 0,-12 0-101 16,13-2-17-16,-1-3-12 0,3-3 9 15,-8-7-72-15,8 0 12 0,5-2 27 0,2-1-100 16,2 0-94-16,-2-2-59 0,-2 0-181 16,-1-1 30-16,1 0-91 15,-8-7-111-15,1 1-65 0,-11-7-51 0</inkml:trace>
  <inkml:trace contextRef="#ctx0" brushRef="#br0" timeOffset="166744.68">25730 9600 2386 0,'0'0'332'0,"0"0"-73"0,-34 37 95 16,34-4-17-16,-43 10-35 15,19 4-64-15,-3 12 59 0,-4 8-52 16,-10 0-71-16,4 3-70 0,-1-4-94 0,-6-5-37 15,3-5-141-15,3-5-67 0,-1-10-61 16,1-9-125-16,11-8-88 16,3-8-300-16,7-5-312 0,8-11-325 0</inkml:trace>
  <inkml:trace contextRef="#ctx0" brushRef="#br0" timeOffset="169058.67">27049 9886 1948 0,'17'-18'283'0,"2"18"26"0,-4 0 23 15,-3 0 25-15,-3 0-91 0,-9 0-10 16,5 0-48-16,-5 0-14 0,0 0-48 0,0 0 79 16,-38 0-47-16,38 0 12 15,-49 0-9-15,13 27 69 0,-7-27-1 16,-10 0-1-16,-3 27-49 0,-14-27-36 0,-12 20-59 15,-2-8-74-15,-8 3-6 16,3-2-24-16,-3 0-4 0,3 2 7 0,0-3-7 16,9-3 32-16,18-1-56 0,4-1 0 15,12-2-89-15,7 1-246 0,13-5-210 16,16-1-40-16,5 0 135 0,5 2 29 16,0 1-187-16,0-1-78 0,51 1-295 15,-51-3-289-15</inkml:trace>
  <inkml:trace contextRef="#ctx0" brushRef="#br0" timeOffset="169445.16">26198 9839 2401 0,'0'0'266'0,"0"0"122"16,0 0-115-16,0 0 56 0,0 0-133 16,0 0-110-16,0 0 41 0,-41 0-72 15,41 26 87-15,-32-26-39 0,32 39 52 16,-41-17-76-16,20 6 4 15,-6 0-54-15,5 3 26 0,3-2 4 0,-3-3-18 16,5-1-34-16,-2-3 0 0,7-3-38 16,0-5 24-16,10-4 31 0,-1 1 8 15,3-5-26-15,0 0-20 0,0-4 37 16,63-2-23-16,-27 0 17 0,3 2-25 16,-1-1-53-16,1-1-163 0,-5 2-119 15,-3-2-51-15,-7 4-152 0,0-2-92 16,-24 0-157-16,32 0-644 0</inkml:trace>
  <inkml:trace contextRef="#ctx0" brushRef="#br0" timeOffset="169893.8">27505 9699 2953 0,'0'0'279'0,"0"0"-134"16,0 29 44-16,36-29 36 0,-36 0-124 15,0 36-36-15,48-36-68 0,-48 42 19 16,41-20-1-16,-14-3-15 0,-1 2-18 16,-4 0-145-16,0-2-28 0,2-4-144 15,-7-4-129-15,0-3 1 0,-3-8-238 16,0 0-346-16</inkml:trace>
  <inkml:trace contextRef="#ctx0" brushRef="#br0" timeOffset="170076.55">27975 9463 3704 0,'0'0'296'0,"0"55"73"0,0-13-84 15,-55 9-71-15,55 10-30 0,-49 3-80 16,49 10-97-16,-48-3-32 0,48-4-86 16,-41 2-117-16,41-12-81 0,-24-8-88 15,24-7-111-15,0-8-133 0,0-7-186 16,-17-7-633-16</inkml:trace>
  <inkml:trace contextRef="#ctx0" brushRef="#br0" timeOffset="170258.52">28091 10153 4153 0,'0'25'213'0,"0"-25"4"0,0 41-113 16,-36-13-131-16,36 0-23 0,0 4-206 16,0 8-136-16,0-1-115 0,-27 3-151 15,27-5-167-15,0-2-621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31C8D-7380-4FFE-9743-52B787D7D420}" type="datetimeFigureOut">
              <a:rPr lang="es-MX" smtClean="0"/>
              <a:t>21/03/2022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34DC5-F5A3-4A1A-9434-E51354B308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263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anterior: -$481.00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34DC5-F5A3-4A1A-9434-E51354B308CD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3378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34DC5-F5A3-4A1A-9434-E51354B308CD}" type="slidenum">
              <a:rPr lang="es-MX" smtClean="0"/>
              <a:t>56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968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34DC5-F5A3-4A1A-9434-E51354B308CD}" type="slidenum">
              <a:rPr lang="es-MX" smtClean="0"/>
              <a:t>57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093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segundo: +$181.74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34DC5-F5A3-4A1A-9434-E51354B308CD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7418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34DC5-F5A3-4A1A-9434-E51354B308CD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086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34DC5-F5A3-4A1A-9434-E51354B308CD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6717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34DC5-F5A3-4A1A-9434-E51354B308CD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0355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34DC5-F5A3-4A1A-9434-E51354B308CD}" type="slidenum">
              <a:rPr lang="es-MX" smtClean="0"/>
              <a:t>52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9282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34DC5-F5A3-4A1A-9434-E51354B308CD}" type="slidenum">
              <a:rPr lang="es-MX" smtClean="0"/>
              <a:t>53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0016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34DC5-F5A3-4A1A-9434-E51354B308CD}" type="slidenum">
              <a:rPr lang="es-MX" smtClean="0"/>
              <a:t>54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366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34DC5-F5A3-4A1A-9434-E51354B308CD}" type="slidenum">
              <a:rPr lang="es-MX" smtClean="0"/>
              <a:t>55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459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C8F6-8987-40A1-B8DB-73640993C639}" type="datetime1">
              <a:rPr lang="es-MX" smtClean="0"/>
              <a:t>21/03/2022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Inferencia causal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259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6883-D2DB-4FCB-ABB8-E588D625AA20}" type="datetime1">
              <a:rPr lang="es-MX" smtClean="0"/>
              <a:t>21/03/2022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33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6070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72400" cy="56070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620A-8833-4C27-B8BE-552D6AC78418}" type="datetime1">
              <a:rPr lang="es-MX" smtClean="0"/>
              <a:t>21/03/2022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4405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56BEFB-611D-4D91-8819-F0F064C5A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72399" cy="56213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612F3B-A4C4-48DE-8280-E07810D2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4C9C-7000-43CF-A88F-1E987EC6C2FE}" type="datetime1">
              <a:rPr lang="es-MX" smtClean="0"/>
              <a:t>21/03/2022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E264BC-F0A6-4754-A522-3D72932D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4A512C4-B1F3-46F2-BF3A-18FECF30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6649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F21EA-E701-4E9F-9660-CE58E895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BE1470-3BFA-4878-878D-D50108AB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1CFE-796B-4BC3-B847-10C096244656}" type="datetime1">
              <a:rPr lang="es-MX" smtClean="0"/>
              <a:t>21/03/2022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1FC8A7-60E2-4F0E-A104-D213DD9B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4C9119-53F3-44DD-8C5F-EC211984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9538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3005-0B3F-4F80-BAC1-754615C05359}" type="datetime1">
              <a:rPr lang="es-MX" smtClean="0"/>
              <a:t>21/03/2022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197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810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6078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19C5-1FA4-406C-A157-5D5B270ED6E6}" type="datetime1">
              <a:rPr lang="es-MX" smtClean="0"/>
              <a:t>21/03/2022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787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465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465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A9DB-907B-4D15-A8AA-835536C2B17D}" type="datetime1">
              <a:rPr lang="es-MX" smtClean="0"/>
              <a:t>21/03/2022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62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09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09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C663-14FB-49FE-B042-8AEC84E115B2}" type="datetime1">
              <a:rPr lang="es-MX" smtClean="0"/>
              <a:t>21/03/2022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72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2C18-AEB4-4848-9C71-28571BD20C8B}" type="datetime1">
              <a:rPr lang="es-MX" smtClean="0"/>
              <a:t>21/03/2022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961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2A50-2BD5-47BB-B697-ABF13F4BF6B8}" type="datetime1">
              <a:rPr lang="es-MX" smtClean="0"/>
              <a:t>21/03/2022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268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EAD0-2D1E-42C2-A1F8-7BEF6206058D}" type="datetime1">
              <a:rPr lang="es-MX" smtClean="0"/>
              <a:t>21/03/2022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48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5AC0-4C78-41B4-81C4-D3D888502CB8}" type="datetime1">
              <a:rPr lang="es-MX" smtClean="0"/>
              <a:t>21/03/2022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Inferencia causal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417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387B96C-775D-41E4-A1FF-2D054C3D4B07}"/>
              </a:ext>
            </a:extLst>
          </p:cNvPr>
          <p:cNvSpPr/>
          <p:nvPr/>
        </p:nvSpPr>
        <p:spPr>
          <a:xfrm>
            <a:off x="0" y="6183824"/>
            <a:ext cx="12192000" cy="674176"/>
          </a:xfrm>
          <a:prstGeom prst="rect">
            <a:avLst/>
          </a:prstGeom>
          <a:solidFill>
            <a:srgbClr val="D62424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B386A-A6DD-4DDB-A5A0-6C70CA12522D}" type="datetime1">
              <a:rPr lang="es-MX" smtClean="0"/>
              <a:t>21/03/2022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MX" sz="2000" b="1" kern="1200" dirty="0" smtClean="0">
                <a:ln cap="sq">
                  <a:solidFill>
                    <a:schemeClr val="tx1">
                      <a:alpha val="97000"/>
                    </a:schemeClr>
                  </a:solidFill>
                </a:ln>
                <a:solidFill>
                  <a:srgbClr val="F6D4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es-MX" dirty="0"/>
              <a:t>Inferencia causal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ln cap="sq">
                  <a:solidFill>
                    <a:schemeClr val="tx1">
                      <a:alpha val="97000"/>
                    </a:schemeClr>
                  </a:solidFill>
                </a:ln>
                <a:solidFill>
                  <a:srgbClr val="F6D400"/>
                </a:solidFill>
                <a:latin typeface="Century Gothic" panose="020B0502020202020204" pitchFamily="34" charset="0"/>
              </a:defRPr>
            </a:lvl1pPr>
          </a:lstStyle>
          <a:p>
            <a:fld id="{B74AA4BF-58A4-4D71-94E2-A13400D7DF1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039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659" r:id="rId12"/>
    <p:sldLayoutId id="214748373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vid-datascience.com/post/israeli-data-how-can-efficacy-vs-severe-disease-be-strong-when-60-of-hospitalized-are-vaccinated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vid-datascience.com/post/israeli-data-how-can-efficacy-vs-severe-disease-be-strong-when-60-of-hospitalized-are-vaccinated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vid-datascience.com/post/israeli-data-how-can-efficacy-vs-severe-disease-be-strong-when-60-of-hospitalized-are-vaccinated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5.png"/><Relationship Id="rId7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slide" Target="slide58.xml"/><Relationship Id="rId5" Type="http://schemas.openxmlformats.org/officeDocument/2006/relationships/image" Target="../media/image7.png"/><Relationship Id="rId10" Type="http://schemas.openxmlformats.org/officeDocument/2006/relationships/slide" Target="slide50.xml"/><Relationship Id="rId4" Type="http://schemas.openxmlformats.org/officeDocument/2006/relationships/image" Target="../media/image6.png"/><Relationship Id="rId9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rlund.blogspot.com/2016/05/here-lies-aristotle-archaeologist.html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/3.0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witter.com/NYTHealth/status/1208754010422939650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health.harvard.edu/nutrition/adults-who-skip-morning-meal-likely-to-miss-out-on-nutrients" TargetMode="External"/><Relationship Id="rId4" Type="http://schemas.openxmlformats.org/officeDocument/2006/relationships/hyperlink" Target="https://www.unotv.com/ciencia-y-tecnologia/no-desayunar-puede-traer-riesgos-para-la-salud-esto-dice-harvard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file:///D:\Google%20Drive\0000CIC\DCC\Inferencia_Causal_A22\diapositivas\Grafo1.4.jpg" TargetMode="External"/><Relationship Id="rId4" Type="http://schemas.openxmlformats.org/officeDocument/2006/relationships/image" Target="../media/image38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D:\Google%20Drive\0000CIC\DCC\Inferencia_Causal_A22\diapositivas\Grafo1.4.jpg" TargetMode="Externa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jpe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D:\Google%20Drive\0000CIC\DCC\Inferencia_Causal_A22\diapositivas\Grafo1.5.jpg" TargetMode="External"/><Relationship Id="rId5" Type="http://schemas.openxmlformats.org/officeDocument/2006/relationships/image" Target="../media/image39.jpeg"/><Relationship Id="rId4" Type="http://schemas.openxmlformats.org/officeDocument/2006/relationships/image" Target="file:///D:\Google%20Drive\0000CIC\DCC\Inferencia_Causal_A22\diapositivas\Grafo1.4.jpg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3.xml"/><Relationship Id="rId4" Type="http://schemas.openxmlformats.org/officeDocument/2006/relationships/image" Target="file:///D:\Google%20Drive\0000CIC\DCC\Inferencia_Causal_A22\diapositivas\Grafo1.5.jpg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customXml" Target="../ink/ink4.xml"/><Relationship Id="rId4" Type="http://schemas.openxmlformats.org/officeDocument/2006/relationships/image" Target="file:///D:\Google%20Drive\0000CIC\DCC\Inferencia_Causal_A22\diapositivas\Grafo1.5.jpg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customXml" Target="../ink/ink5.xml"/><Relationship Id="rId4" Type="http://schemas.openxmlformats.org/officeDocument/2006/relationships/image" Target="file:///D:\Google%20Drive\0000CIC\DCC\Inferencia_Causal_A22\diapositivas\Grafo1.6.jpg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otv.com/ciencia-y-tecnologia/no-desayunar-puede-traer-riesgos-para-la-salud-esto-dice-harvard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hyperlink" Target="https://www.health.harvard.edu/nutrition/adults-who-skip-morning-meal-likely-to-miss-out-on-nutrients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11.xml"/><Relationship Id="rId4" Type="http://schemas.openxmlformats.org/officeDocument/2006/relationships/image" Target="file:///D:\Google%20Drive\0000CIC\DCC\Inferencia_Causal_A22\diapositivas\Grafo1.7.jpg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rlogicalfallacyis.com/false-caus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1637B-FE33-44D3-87A6-AC5D99040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Inferencia causal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B44591-48AF-4587-8C7E-5944B2E49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1. Preliminares: Modelos estadísticos y causales</a:t>
            </a:r>
          </a:p>
        </p:txBody>
      </p:sp>
      <p:pic>
        <p:nvPicPr>
          <p:cNvPr id="4" name="Picture 4" descr="Proyectos">
            <a:extLst>
              <a:ext uri="{FF2B5EF4-FFF2-40B4-BE49-F238E27FC236}">
                <a16:creationId xmlns:a16="http://schemas.microsoft.com/office/drawing/2014/main" id="{1DFF3557-AAD1-4604-8910-69900E65C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931067"/>
            <a:ext cx="2132058" cy="211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itular - IPN">
            <a:extLst>
              <a:ext uri="{FF2B5EF4-FFF2-40B4-BE49-F238E27FC236}">
                <a16:creationId xmlns:a16="http://schemas.microsoft.com/office/drawing/2014/main" id="{7B3F4E0C-484F-4064-836B-89A720778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9566" y="-216975"/>
            <a:ext cx="2868354" cy="22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IC IPN - Inicio">
            <a:extLst>
              <a:ext uri="{FF2B5EF4-FFF2-40B4-BE49-F238E27FC236}">
                <a16:creationId xmlns:a16="http://schemas.microsoft.com/office/drawing/2014/main" id="{3444FC5F-BFBD-4C1E-B59C-6788D062B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791" y="292867"/>
            <a:ext cx="1548462" cy="112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A9EE527-708C-4DB4-9932-350D095E711A}"/>
              </a:ext>
            </a:extLst>
          </p:cNvPr>
          <p:cNvSpPr txBox="1"/>
          <p:nvPr/>
        </p:nvSpPr>
        <p:spPr>
          <a:xfrm>
            <a:off x="1263643" y="292867"/>
            <a:ext cx="92371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latin typeface="Century Gothic" panose="020B0502020202020204" pitchFamily="34" charset="0"/>
                <a:ea typeface="+mj-ea"/>
                <a:cs typeface="+mj-cs"/>
              </a:rPr>
              <a:t>Instituto Politécnico Nacional </a:t>
            </a:r>
            <a:br>
              <a:rPr lang="es-MX" sz="3200" dirty="0">
                <a:latin typeface="Century Gothic" panose="020B0502020202020204" pitchFamily="34" charset="0"/>
                <a:ea typeface="+mj-ea"/>
                <a:cs typeface="+mj-cs"/>
              </a:rPr>
            </a:br>
            <a:r>
              <a:rPr lang="es-MX" sz="3200" dirty="0">
                <a:latin typeface="Century Gothic" panose="020B0502020202020204" pitchFamily="34" charset="0"/>
                <a:ea typeface="+mj-ea"/>
                <a:cs typeface="+mj-cs"/>
              </a:rPr>
              <a:t>Centro de Investigación en Computación</a:t>
            </a:r>
          </a:p>
        </p:txBody>
      </p:sp>
    </p:spTree>
    <p:extLst>
      <p:ext uri="{BB962C8B-B14F-4D97-AF65-F5344CB8AC3E}">
        <p14:creationId xmlns:p14="http://schemas.microsoft.com/office/powerpoint/2010/main" val="340110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BA590FD-25B6-48DF-AB6F-D715F36C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61EDD7-709C-4F2D-9701-9FFB47D46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Supongamos que se tienen datos de los salarios pagados a 100 mujeres y 100 hombres en una empresa y deseamos estimar la magnitud de la brecha de paga.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B61DE87-BBDE-4F7B-AF07-E61D4325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183077"/>
              </p:ext>
            </p:extLst>
          </p:nvPr>
        </p:nvGraphicFramePr>
        <p:xfrm>
          <a:off x="1836692" y="3848894"/>
          <a:ext cx="8127999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712527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438673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29750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Puesto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Mujer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Hombre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8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 gerencial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$3,163.30 (87)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$3,015.18 (59)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88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Gerencial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$5,592.44 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$5,319.82 (41)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00431"/>
                  </a:ext>
                </a:extLst>
              </a:tr>
            </a:tbl>
          </a:graphicData>
        </a:graphic>
      </p:graphicFrame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1A79A17-88D8-4EEE-A790-286352CB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355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7">
            <a:extLst>
              <a:ext uri="{FF2B5EF4-FFF2-40B4-BE49-F238E27FC236}">
                <a16:creationId xmlns:a16="http://schemas.microsoft.com/office/drawing/2014/main" id="{58DC182B-3394-4478-A677-406B91F7B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074430"/>
              </p:ext>
            </p:extLst>
          </p:nvPr>
        </p:nvGraphicFramePr>
        <p:xfrm>
          <a:off x="1036592" y="429577"/>
          <a:ext cx="8127999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712527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438673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29750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Puesto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Mujer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Hombre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8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 gerencial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$3,163.30 (87)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$3,015.18 (59)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88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Gerencial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$5,592.44 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$5,319.82 (41)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00431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30EC194F-AD69-467B-9B3E-542C863F4399}"/>
              </a:ext>
            </a:extLst>
          </p:cNvPr>
          <p:cNvSpPr txBox="1"/>
          <p:nvPr/>
        </p:nvSpPr>
        <p:spPr>
          <a:xfrm>
            <a:off x="866775" y="2047875"/>
            <a:ext cx="905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Pregunta: ¿cuánto ganan en promedio las mujeres y cuánto los hombres?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940C3FF-1599-4D32-AE8F-618F9CB30087}"/>
                  </a:ext>
                </a:extLst>
              </p:cNvPr>
              <p:cNvSpPr txBox="1"/>
              <p:nvPr/>
            </p:nvSpPr>
            <p:spPr>
              <a:xfrm>
                <a:off x="3114675" y="2726651"/>
                <a:ext cx="5619750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>
                              <a:latin typeface="Cambria Math" panose="02040503050406030204" pitchFamily="18" charset="0"/>
                            </a:rPr>
                            <m:t>87</m:t>
                          </m:r>
                        </m:num>
                        <m:den>
                          <m:r>
                            <a:rPr lang="es-MX" i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MX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s-MX" i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i="0">
                          <a:latin typeface="Cambria Math" panose="02040503050406030204" pitchFamily="18" charset="0"/>
                        </a:rPr>
                        <m:t>63.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i="0">
                          <a:latin typeface="Cambria Math" panose="02040503050406030204" pitchFamily="18" charset="0"/>
                        </a:rPr>
                        <m:t>0+</m:t>
                      </m:r>
                      <m:f>
                        <m:fPr>
                          <m:ctrlPr>
                            <a:rPr lang="es-MX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s-MX" i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MX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s-MX" i="0">
                          <a:latin typeface="Cambria Math" panose="02040503050406030204" pitchFamily="18" charset="0"/>
                        </a:rPr>
                        <m:t>5592.44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=$3479.09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940C3FF-1599-4D32-AE8F-618F9CB30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75" y="2726651"/>
                <a:ext cx="5619750" cy="612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BDE3A37-D8EA-439E-9A7A-768E9E4F77A8}"/>
                  </a:ext>
                </a:extLst>
              </p:cNvPr>
              <p:cNvSpPr txBox="1"/>
              <p:nvPr/>
            </p:nvSpPr>
            <p:spPr>
              <a:xfrm>
                <a:off x="3114675" y="3660101"/>
                <a:ext cx="5619750" cy="636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59</m:t>
                          </m:r>
                        </m:num>
                        <m:den>
                          <m:r>
                            <a:rPr lang="es-MX" i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MX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s-MX" i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015.18</m:t>
                      </m:r>
                      <m:r>
                        <a:rPr lang="es-MX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num>
                        <m:den>
                          <m:r>
                            <a:rPr lang="es-MX" i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MX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s-MX" i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319.82=$3960.08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BDE3A37-D8EA-439E-9A7A-768E9E4F7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75" y="3660101"/>
                <a:ext cx="5619750" cy="636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igno menos 11">
            <a:extLst>
              <a:ext uri="{FF2B5EF4-FFF2-40B4-BE49-F238E27FC236}">
                <a16:creationId xmlns:a16="http://schemas.microsoft.com/office/drawing/2014/main" id="{B36796C7-5AEF-4A52-91F2-C7DBDC0686F6}"/>
              </a:ext>
            </a:extLst>
          </p:cNvPr>
          <p:cNvSpPr/>
          <p:nvPr/>
        </p:nvSpPr>
        <p:spPr>
          <a:xfrm>
            <a:off x="6343650" y="3379983"/>
            <a:ext cx="733425" cy="194392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8E15E0D-4221-4B3A-A79B-7117D2B39DCC}"/>
              </a:ext>
            </a:extLst>
          </p:cNvPr>
          <p:cNvCxnSpPr/>
          <p:nvPr/>
        </p:nvCxnSpPr>
        <p:spPr>
          <a:xfrm>
            <a:off x="3114675" y="4467225"/>
            <a:ext cx="60499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C0CA3D9-3D30-473F-9711-2311D5913921}"/>
                  </a:ext>
                </a:extLst>
              </p:cNvPr>
              <p:cNvSpPr txBox="1"/>
              <p:nvPr/>
            </p:nvSpPr>
            <p:spPr>
              <a:xfrm>
                <a:off x="7077075" y="4645301"/>
                <a:ext cx="14097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b="0" i="0" smtClean="0">
                        <a:latin typeface="Cambria Math" panose="02040503050406030204" pitchFamily="18" charset="0"/>
                      </a:rPr>
                      <m:t>−$</m:t>
                    </m:r>
                  </m:oMath>
                </a14:m>
                <a:r>
                  <a:rPr lang="es-MX" dirty="0"/>
                  <a:t>480.99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C0CA3D9-3D30-473F-9711-2311D5913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075" y="4645301"/>
                <a:ext cx="140970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B95576-7DD3-4A2C-98EA-DC5236F5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9472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7">
            <a:extLst>
              <a:ext uri="{FF2B5EF4-FFF2-40B4-BE49-F238E27FC236}">
                <a16:creationId xmlns:a16="http://schemas.microsoft.com/office/drawing/2014/main" id="{58DC182B-3394-4478-A677-406B91F7BF73}"/>
              </a:ext>
            </a:extLst>
          </p:cNvPr>
          <p:cNvGraphicFramePr>
            <a:graphicFrameLocks noGrp="1"/>
          </p:cNvGraphicFramePr>
          <p:nvPr/>
        </p:nvGraphicFramePr>
        <p:xfrm>
          <a:off x="1036592" y="429577"/>
          <a:ext cx="8127999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712527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438673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29750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Puesto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Mujer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Hombre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8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 gerencial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$3,163.30 (87)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$3,015.18 (59)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88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Gerencial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$5,592.44 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$5,319.82 (41)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00431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30EC194F-AD69-467B-9B3E-542C863F4399}"/>
              </a:ext>
            </a:extLst>
          </p:cNvPr>
          <p:cNvSpPr txBox="1"/>
          <p:nvPr/>
        </p:nvSpPr>
        <p:spPr>
          <a:xfrm>
            <a:off x="866775" y="2047875"/>
            <a:ext cx="905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Pero, ¿en cada categoría de puesto?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F6262C5-ED83-438B-8F51-CFDBB8A7C79C}"/>
                  </a:ext>
                </a:extLst>
              </p:cNvPr>
              <p:cNvSpPr txBox="1"/>
              <p:nvPr/>
            </p:nvSpPr>
            <p:spPr>
              <a:xfrm>
                <a:off x="3048000" y="2651191"/>
                <a:ext cx="6096000" cy="2353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$3163.30 − $3015.18 = $148.12</m:t>
                      </m:r>
                    </m:oMath>
                  </m:oMathPara>
                </a14:m>
                <a:endParaRPr lang="es-MX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$5592.44 − $5319.82 = $272.62</m:t>
                      </m:r>
                    </m:oMath>
                  </m:oMathPara>
                </a14:m>
                <a:endParaRPr lang="es-MX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MX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MX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87+59</m:t>
                          </m:r>
                        </m:num>
                        <m:den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200</m:t>
                          </m:r>
                        </m:den>
                      </m:f>
                      <m:r>
                        <a:rPr lang="es-MX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$</m:t>
                      </m:r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148.12+</m:t>
                      </m:r>
                      <m:f>
                        <m:f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13+41</m:t>
                          </m:r>
                        </m:num>
                        <m:den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200</m:t>
                          </m:r>
                        </m:den>
                      </m:f>
                      <m:r>
                        <a:rPr lang="es-MX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s-MX" sz="18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$</m:t>
                      </m:r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272.62=</m:t>
                      </m:r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$</m:t>
                      </m:r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181.74</m:t>
                      </m:r>
                    </m:oMath>
                  </m:oMathPara>
                </a14:m>
                <a:endParaRPr lang="es-MX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F6262C5-ED83-438B-8F51-CFDBB8A7C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651191"/>
                <a:ext cx="6096000" cy="2353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7800773D-BE82-453E-89A4-EDDD5B88887E}"/>
              </a:ext>
            </a:extLst>
          </p:cNvPr>
          <p:cNvSpPr txBox="1"/>
          <p:nvPr/>
        </p:nvSpPr>
        <p:spPr>
          <a:xfrm>
            <a:off x="2362200" y="2651191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 gerencial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8CE1001-646D-46E0-8800-C46593F8F9E1}"/>
              </a:ext>
            </a:extLst>
          </p:cNvPr>
          <p:cNvSpPr txBox="1"/>
          <p:nvPr/>
        </p:nvSpPr>
        <p:spPr>
          <a:xfrm>
            <a:off x="2705100" y="3059668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Gerencial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A65D6F8-A1C2-4DDF-83C2-F775B62D4ED9}"/>
              </a:ext>
            </a:extLst>
          </p:cNvPr>
          <p:cNvSpPr txBox="1"/>
          <p:nvPr/>
        </p:nvSpPr>
        <p:spPr>
          <a:xfrm>
            <a:off x="866775" y="3735483"/>
            <a:ext cx="905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 hacemos la suma ponderada de esas diferencias:</a:t>
            </a:r>
          </a:p>
        </p:txBody>
      </p:sp>
      <p:sp>
        <p:nvSpPr>
          <p:cNvPr id="18" name="Título 4">
            <a:extLst>
              <a:ext uri="{FF2B5EF4-FFF2-40B4-BE49-F238E27FC236}">
                <a16:creationId xmlns:a16="http://schemas.microsoft.com/office/drawing/2014/main" id="{2840EFE0-E5FF-4DEE-AA6F-0BCD877FFE1D}"/>
              </a:ext>
            </a:extLst>
          </p:cNvPr>
          <p:cNvSpPr txBox="1">
            <a:spLocks/>
          </p:cNvSpPr>
          <p:nvPr/>
        </p:nvSpPr>
        <p:spPr>
          <a:xfrm>
            <a:off x="866775" y="5063487"/>
            <a:ext cx="10515600" cy="1025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¿Cuál es el correcto?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7A66EC-7B70-487A-834A-7DBC6D22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4563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5">
            <a:extLst>
              <a:ext uri="{FF2B5EF4-FFF2-40B4-BE49-F238E27FC236}">
                <a16:creationId xmlns:a16="http://schemas.microsoft.com/office/drawing/2014/main" id="{E1245DEF-F3BA-46D4-BB5D-D7BB33C7FDE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046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¿Y si, en su lugar, quisiéramos saber la diferencia entre personas con estilo de vida saludable y no saludable?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10FFE04-E16A-437E-9AA9-E7D233FDB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902414"/>
              </p:ext>
            </p:extLst>
          </p:nvPr>
        </p:nvGraphicFramePr>
        <p:xfrm>
          <a:off x="2032000" y="3560990"/>
          <a:ext cx="8127999" cy="1112520"/>
        </p:xfrm>
        <a:graphic>
          <a:graphicData uri="http://schemas.openxmlformats.org/drawingml/2006/table">
            <a:tbl>
              <a:tblPr firstRow="1" bandRow="1"/>
              <a:tblGrid>
                <a:gridCol w="2709333">
                  <a:extLst>
                    <a:ext uri="{9D8B030D-6E8A-4147-A177-3AD203B41FA5}">
                      <a16:colId xmlns:a16="http://schemas.microsoft.com/office/drawing/2014/main" val="1076211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151829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61065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Puesto</a:t>
                      </a:r>
                      <a:endParaRPr lang="es-MX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242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Vida saludable</a:t>
                      </a:r>
                      <a:endParaRPr lang="es-MX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242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Vida no saludable</a:t>
                      </a:r>
                      <a:endParaRPr lang="es-MX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24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58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 gerencial</a:t>
                      </a:r>
                      <a:endParaRPr lang="es-MX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$3,163.30 (87)</a:t>
                      </a:r>
                      <a:endParaRPr lang="es-MX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$3,015.18 (59)</a:t>
                      </a:r>
                      <a:endParaRPr lang="es-MX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72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Gerencial</a:t>
                      </a:r>
                      <a:endParaRPr lang="es-MX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$5,592.44 (13)</a:t>
                      </a:r>
                      <a:endParaRPr lang="es-MX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$5,319.82 (41)</a:t>
                      </a:r>
                      <a:endParaRPr lang="es-MX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202707"/>
                  </a:ext>
                </a:extLst>
              </a:tr>
            </a:tbl>
          </a:graphicData>
        </a:graphic>
      </p:graphicFrame>
      <p:sp>
        <p:nvSpPr>
          <p:cNvPr id="7" name="Título 4">
            <a:extLst>
              <a:ext uri="{FF2B5EF4-FFF2-40B4-BE49-F238E27FC236}">
                <a16:creationId xmlns:a16="http://schemas.microsoft.com/office/drawing/2014/main" id="{2069DE17-BA9F-4CD5-A67B-22FA6CD2C4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“Otro” problema</a:t>
            </a:r>
          </a:p>
        </p:txBody>
      </p:sp>
      <p:sp>
        <p:nvSpPr>
          <p:cNvPr id="8" name="Título 4">
            <a:extLst>
              <a:ext uri="{FF2B5EF4-FFF2-40B4-BE49-F238E27FC236}">
                <a16:creationId xmlns:a16="http://schemas.microsoft.com/office/drawing/2014/main" id="{A64BA986-601C-4979-9CE1-B7D36A3532CA}"/>
              </a:ext>
            </a:extLst>
          </p:cNvPr>
          <p:cNvSpPr txBox="1">
            <a:spLocks/>
          </p:cNvSpPr>
          <p:nvPr/>
        </p:nvSpPr>
        <p:spPr>
          <a:xfrm>
            <a:off x="866775" y="5063487"/>
            <a:ext cx="10515600" cy="1025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¿Cuál es el correcto?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10A7B7-6EB6-4B56-8ED8-9A273231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137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ABC477-7599-443E-990C-7FE327F0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Paradoja de Simpson</a:t>
            </a:r>
          </a:p>
        </p:txBody>
      </p:sp>
      <p:pic>
        <p:nvPicPr>
          <p:cNvPr id="5" name="Marcador de contenido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133CDA83-6D18-4C98-B17F-7CE726D79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423" y="1825625"/>
            <a:ext cx="5665153" cy="4046538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BD244EF-169F-48CD-A88E-35A8A558FEE5}"/>
              </a:ext>
            </a:extLst>
          </p:cNvPr>
          <p:cNvSpPr/>
          <p:nvPr/>
        </p:nvSpPr>
        <p:spPr>
          <a:xfrm>
            <a:off x="110142" y="5816562"/>
            <a:ext cx="296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CC BY-SA 4.0 [Peter </a:t>
            </a:r>
            <a:r>
              <a:rPr lang="es-MX" dirty="0" err="1"/>
              <a:t>Dahlgren</a:t>
            </a:r>
            <a:r>
              <a:rPr lang="es-MX" dirty="0"/>
              <a:t>]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9C34C29-4D7B-4CF4-B402-AEFCA688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548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F589-215B-4B15-BB22-35A7010B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Problema en el mundo real</a:t>
            </a:r>
          </a:p>
        </p:txBody>
      </p:sp>
      <p:pic>
        <p:nvPicPr>
          <p:cNvPr id="6" name="!!Titulo">
            <a:extLst>
              <a:ext uri="{FF2B5EF4-FFF2-40B4-BE49-F238E27FC236}">
                <a16:creationId xmlns:a16="http://schemas.microsoft.com/office/drawing/2014/main" id="{F950AA13-F101-46DF-8562-A582AB39E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199" y="2153967"/>
            <a:ext cx="9737647" cy="2375324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424D3DA-C486-497B-AE1F-BC1230B794AC}"/>
              </a:ext>
            </a:extLst>
          </p:cNvPr>
          <p:cNvSpPr txBox="1"/>
          <p:nvPr/>
        </p:nvSpPr>
        <p:spPr>
          <a:xfrm>
            <a:off x="0" y="5868600"/>
            <a:ext cx="10703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hlinkClick r:id="rId3"/>
              </a:rPr>
              <a:t>https://www.covid-datascience.com/post/israeli-data-how-can-efficacy-vs-severe-disease-be-strong-when-60-of-hospitalized-are-vaccinated</a:t>
            </a:r>
            <a:endParaRPr lang="es-MX" sz="120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0C52B3E5-F444-4E8C-A034-AFE001B2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4424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F589-215B-4B15-BB22-35A7010B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Problema en el mundo real</a:t>
            </a:r>
          </a:p>
        </p:txBody>
      </p:sp>
      <p:pic>
        <p:nvPicPr>
          <p:cNvPr id="6" name="!!Titulo">
            <a:extLst>
              <a:ext uri="{FF2B5EF4-FFF2-40B4-BE49-F238E27FC236}">
                <a16:creationId xmlns:a16="http://schemas.microsoft.com/office/drawing/2014/main" id="{F950AA13-F101-46DF-8562-A582AB39E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60" y="1238657"/>
            <a:ext cx="5434149" cy="1325563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424D3DA-C486-497B-AE1F-BC1230B794AC}"/>
              </a:ext>
            </a:extLst>
          </p:cNvPr>
          <p:cNvSpPr txBox="1"/>
          <p:nvPr/>
        </p:nvSpPr>
        <p:spPr>
          <a:xfrm>
            <a:off x="0" y="5868600"/>
            <a:ext cx="10703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hlinkClick r:id="rId3"/>
              </a:rPr>
              <a:t>https://www.covid-datascience.com/post/israeli-data-how-can-efficacy-vs-severe-disease-be-strong-when-60-of-hospitalized-are-vaccinated</a:t>
            </a:r>
            <a:endParaRPr lang="es-MX" sz="1200" dirty="0"/>
          </a:p>
        </p:txBody>
      </p:sp>
      <p:pic>
        <p:nvPicPr>
          <p:cNvPr id="5" name="!!vacunacion">
            <a:extLst>
              <a:ext uri="{FF2B5EF4-FFF2-40B4-BE49-F238E27FC236}">
                <a16:creationId xmlns:a16="http://schemas.microsoft.com/office/drawing/2014/main" id="{503EC3F1-0E99-4263-8C9A-21EAB589D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685" y="3055766"/>
            <a:ext cx="7297168" cy="2210108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40EB12-6ECC-4F6D-80C0-9D15EF79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3685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F589-215B-4B15-BB22-35A7010B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Problema en el mundo real</a:t>
            </a:r>
          </a:p>
        </p:txBody>
      </p:sp>
      <p:pic>
        <p:nvPicPr>
          <p:cNvPr id="6" name="!!Titulo">
            <a:extLst>
              <a:ext uri="{FF2B5EF4-FFF2-40B4-BE49-F238E27FC236}">
                <a16:creationId xmlns:a16="http://schemas.microsoft.com/office/drawing/2014/main" id="{F950AA13-F101-46DF-8562-A582AB39E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60" y="1238657"/>
            <a:ext cx="5434149" cy="1325563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424D3DA-C486-497B-AE1F-BC1230B794AC}"/>
              </a:ext>
            </a:extLst>
          </p:cNvPr>
          <p:cNvSpPr txBox="1"/>
          <p:nvPr/>
        </p:nvSpPr>
        <p:spPr>
          <a:xfrm>
            <a:off x="0" y="5868600"/>
            <a:ext cx="10703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hlinkClick r:id="rId3"/>
              </a:rPr>
              <a:t>https://www.covid-datascience.com/post/israeli-data-how-can-efficacy-vs-severe-disease-be-strong-when-60-of-hospitalized-are-vaccinated</a:t>
            </a:r>
            <a:endParaRPr lang="es-MX" sz="1200" dirty="0"/>
          </a:p>
        </p:txBody>
      </p:sp>
      <p:pic>
        <p:nvPicPr>
          <p:cNvPr id="8" name="!!vacunacion">
            <a:extLst>
              <a:ext uri="{FF2B5EF4-FFF2-40B4-BE49-F238E27FC236}">
                <a16:creationId xmlns:a16="http://schemas.microsoft.com/office/drawing/2014/main" id="{67E2A987-B1B8-4E3A-B780-305FE62FA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126" y="2713813"/>
            <a:ext cx="7325747" cy="2905530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466CAEF-19FB-448D-B111-15025DE8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3731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312E0B0-A900-4417-8E3C-4E0E6B7E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estadística no es suficiente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1CC18C72-22E3-4596-AA30-636AA165A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datos por sí mismos no nos dicen cuándo sí y cuándo no hay que segregar los datos.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Se necesita la </a:t>
            </a:r>
            <a:r>
              <a:rPr lang="es-MX" i="1" dirty="0"/>
              <a:t>historia</a:t>
            </a:r>
            <a:r>
              <a:rPr lang="es-MX" dirty="0"/>
              <a:t> detrás de los datos: el proceso que </a:t>
            </a:r>
            <a:r>
              <a:rPr lang="es-MX" i="1" dirty="0"/>
              <a:t>generó</a:t>
            </a:r>
            <a:r>
              <a:rPr lang="es-MX" dirty="0"/>
              <a:t> los datos.</a:t>
            </a:r>
          </a:p>
          <a:p>
            <a:endParaRPr lang="es-MX" dirty="0"/>
          </a:p>
          <a:p>
            <a:r>
              <a:rPr lang="es-MX" dirty="0"/>
              <a:t>No hay información causal en las tablas de contingencia.</a:t>
            </a:r>
          </a:p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7502FF-35A9-447E-8FC7-02791F52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695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65F4C-9EFD-474A-8569-22827C49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Métodos </a:t>
            </a:r>
            <a:r>
              <a:rPr lang="es-MX" dirty="0" err="1"/>
              <a:t>extraestadísticos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A12EF8-5185-4C35-885E-F15E877EA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MX" dirty="0"/>
              <a:t>Definición de causalidad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Un método para articular formalmente supuestos causales: crear modelos causales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Un método por el cuál enlazar la estructura de un modelo causal con las características de los datos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Un método por el cuál sacar conclusiones de la combinación de supuestos causales incrustados en un modelo y en los datos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88700A-EA53-49BF-B3D3-D71F0B7E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77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36AB9-9C34-44FC-8DBE-CDE9A306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EF0777-BEA1-4C0E-B435-009793A7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2</a:t>
            </a:fld>
            <a:endParaRPr lang="es-MX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6" name="Vista general de resumen 5">
                <a:extLst>
                  <a:ext uri="{FF2B5EF4-FFF2-40B4-BE49-F238E27FC236}">
                    <a16:creationId xmlns:a16="http://schemas.microsoft.com/office/drawing/2014/main" id="{424AF49C-D393-49AF-9961-0653235308F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62074166"/>
                  </p:ext>
                </p:extLst>
              </p:nvPr>
            </p:nvGraphicFramePr>
            <p:xfrm>
              <a:off x="838200" y="1825625"/>
              <a:ext cx="10515600" cy="4046538"/>
            </p:xfrm>
            <a:graphic>
              <a:graphicData uri="http://schemas.microsoft.com/office/powerpoint/2016/summaryzoom">
                <psuz:summaryZm>
                  <psuz:summaryZmObj sectionId="{E82DD3B4-D58D-4FE1-BBD2-15EE0F9A5AB1}">
                    <psuz:zmPr id="{FD4F7037-7DB4-4F91-A459-321C1A95786D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1896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95E6898-C9B0-4874-9E49-AFA210303F8C}">
                    <psuz:zmPr id="{B6F9D08D-42E9-4CA0-8049-2772C6D23CF4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1896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16D2822-B9F4-4AC3-81C3-5658BBB1C1AB}">
                    <psuz:zmPr id="{DA4C1AE0-90DB-44A8-9855-4F205B5149EF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1896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9AE294C-2B2F-4642-8ACB-569732F5E86A}">
                    <psuz:zmPr id="{16F65C50-4731-4327-AACF-6D47AA8AD35A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20824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22399F9-46D4-4F87-A34A-EAC161C14035}">
                    <psuz:zmPr id="{9FFD10FD-4EA5-4277-9598-3ABB18F301E8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20824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6" name="Vista general de resumen 5">
                <a:extLst>
                  <a:ext uri="{FF2B5EF4-FFF2-40B4-BE49-F238E27FC236}">
                    <a16:creationId xmlns:a16="http://schemas.microsoft.com/office/drawing/2014/main" id="{424AF49C-D393-49AF-9961-0653235308F8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046538"/>
                <a:chOff x="838200" y="1825625"/>
                <a:chExt cx="10515600" cy="4046538"/>
              </a:xfrm>
            </p:grpSpPr>
            <p:pic>
              <p:nvPicPr>
                <p:cNvPr id="3" name="Imagen 3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45679" y="20152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Imagen 5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18660" y="20152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Imagen 7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1641" y="20152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Imagen 8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679" y="39080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Imagen 9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8660" y="39080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021553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66954-EE26-41DB-A923-C2F6F3034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MX" dirty="0"/>
              <a:t>Definición </a:t>
            </a:r>
            <a:r>
              <a:rPr lang="es-MX" b="1" dirty="0"/>
              <a:t>provisional</a:t>
            </a:r>
            <a:r>
              <a:rPr lang="es-MX" dirty="0"/>
              <a:t> de causa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9AFB51-99D6-4F3A-B6D7-AE4B7E0AD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46550"/>
          </a:xfrm>
        </p:spPr>
        <p:txBody>
          <a:bodyPr>
            <a:normAutofit/>
          </a:bodyPr>
          <a:lstStyle/>
          <a:p>
            <a:r>
              <a:rPr lang="es-MX" dirty="0"/>
              <a:t>Problema filosófico milenario</a:t>
            </a:r>
          </a:p>
          <a:p>
            <a:r>
              <a:rPr lang="es-MX" dirty="0"/>
              <a:t>Por ahora, </a:t>
            </a:r>
            <a:r>
              <a:rPr lang="es-MX" i="1" dirty="0"/>
              <a:t>X</a:t>
            </a:r>
            <a:r>
              <a:rPr lang="es-MX" dirty="0"/>
              <a:t> es una </a:t>
            </a:r>
            <a:r>
              <a:rPr lang="es-MX" i="1" dirty="0"/>
              <a:t>causa</a:t>
            </a:r>
            <a:r>
              <a:rPr lang="es-MX" dirty="0"/>
              <a:t> de </a:t>
            </a:r>
            <a:r>
              <a:rPr lang="es-MX" i="1" dirty="0"/>
              <a:t>Y</a:t>
            </a:r>
            <a:r>
              <a:rPr lang="es-MX" dirty="0"/>
              <a:t> si </a:t>
            </a:r>
            <a:r>
              <a:rPr lang="es-MX" i="1" dirty="0"/>
              <a:t>Y</a:t>
            </a:r>
            <a:r>
              <a:rPr lang="es-MX" dirty="0"/>
              <a:t> depende de cualquier manera en </a:t>
            </a:r>
            <a:r>
              <a:rPr lang="es-MX" i="1" dirty="0"/>
              <a:t>X</a:t>
            </a:r>
            <a:r>
              <a:rPr lang="es-MX" dirty="0"/>
              <a:t> para su valor.</a:t>
            </a:r>
          </a:p>
          <a:p>
            <a:pPr lvl="1"/>
            <a:r>
              <a:rPr lang="es-MX" sz="2800" i="1" dirty="0"/>
              <a:t>X</a:t>
            </a:r>
            <a:r>
              <a:rPr lang="es-MX" sz="2800" dirty="0"/>
              <a:t> es una causa de </a:t>
            </a:r>
            <a:r>
              <a:rPr lang="es-MX" sz="2800" i="1" dirty="0"/>
              <a:t>Y</a:t>
            </a:r>
            <a:r>
              <a:rPr lang="es-MX" sz="2800" dirty="0"/>
              <a:t> si </a:t>
            </a:r>
            <a:r>
              <a:rPr lang="es-MX" sz="2800" i="1" dirty="0"/>
              <a:t>Y </a:t>
            </a:r>
            <a:r>
              <a:rPr lang="es-MX" sz="2800" dirty="0"/>
              <a:t>“escucha”</a:t>
            </a:r>
            <a:r>
              <a:rPr lang="es-MX" sz="2800" i="1" dirty="0"/>
              <a:t> </a:t>
            </a:r>
            <a:r>
              <a:rPr lang="es-MX" sz="2800" dirty="0"/>
              <a:t>a </a:t>
            </a:r>
            <a:r>
              <a:rPr lang="es-MX" sz="2800" i="1" dirty="0"/>
              <a:t>X</a:t>
            </a:r>
            <a:r>
              <a:rPr lang="es-MX" sz="2800" dirty="0"/>
              <a:t> y decide su valor en respuesta a lo que “escucha”.</a:t>
            </a:r>
            <a:endParaRPr lang="es-MX" sz="2800" i="1" dirty="0"/>
          </a:p>
        </p:txBody>
      </p:sp>
      <p:pic>
        <p:nvPicPr>
          <p:cNvPr id="7" name="Marcador de contenido 6" descr="Escultura de la ca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7BE0ECB9-E127-4807-9C58-43432D459C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542" r="1" b="34043"/>
          <a:stretch/>
        </p:blipFill>
        <p:spPr>
          <a:xfrm>
            <a:off x="6172200" y="1825625"/>
            <a:ext cx="5181600" cy="4146550"/>
          </a:xfrm>
          <a:noFill/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2CB2469-2AF6-4EBB-AFD9-FB6D39BC0F55}"/>
              </a:ext>
            </a:extLst>
          </p:cNvPr>
          <p:cNvSpPr txBox="1"/>
          <p:nvPr/>
        </p:nvSpPr>
        <p:spPr>
          <a:xfrm>
            <a:off x="8673258" y="5772120"/>
            <a:ext cx="26805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MX" sz="700">
                <a:solidFill>
                  <a:srgbClr val="FFFFFF"/>
                </a:solidFill>
                <a:hlinkClick r:id="rId3" tooltip="https://scherlund.blogspot.com/2016/05/here-lies-aristotle-archaeologist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MX" sz="700">
                <a:solidFill>
                  <a:srgbClr val="FFFFFF"/>
                </a:solidFill>
              </a:rPr>
              <a:t> de Autor desconocido está bajo licencia </a:t>
            </a:r>
            <a:r>
              <a:rPr lang="es-MX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s-MX" sz="700">
              <a:solidFill>
                <a:srgbClr val="FFFFFF"/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58519A-34FD-415A-A116-9771B466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8050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15817F-F942-4695-8E5F-913EB565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 Probabilidad y estadística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298B0C6-7FC0-427D-85C8-FCAE65A57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Repaso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C8ABAC-C8D0-41C8-86A5-C260F164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6152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DA936C2-7B29-4B76-9588-1D75BDB1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1.3.1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C857CD96-50EB-42CF-81F0-1357482802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MX" dirty="0"/>
                  <a:t>Cualquier propiedad o descriptor que pueda tomar múltiples valores</a:t>
                </a:r>
              </a:p>
              <a:p>
                <a:r>
                  <a:rPr lang="es-MX" dirty="0"/>
                  <a:t>Se puede pensar como una pregunta a la cual el valor es la respuesta.</a:t>
                </a: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MX" b="0" dirty="0"/>
                  <a:t> o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MX" b="0" dirty="0"/>
                  <a:t> cuando el contexto sea obvio</a:t>
                </a: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b="0" dirty="0"/>
                  <a:t> o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b="0" dirty="0"/>
              </a:p>
              <a:p>
                <a:r>
                  <a:rPr lang="es-MX" dirty="0"/>
                  <a:t>Pueden ser discretas (o categóricas) o continuas</a:t>
                </a:r>
              </a:p>
              <a:p>
                <a:pPr lvl="1"/>
                <a:r>
                  <a:rPr lang="es-MX" b="0" dirty="0"/>
                  <a:t>Discretas toman un valor dentro de un conjunto finito o infinito contable</a:t>
                </a:r>
              </a:p>
              <a:p>
                <a:pPr lvl="1"/>
                <a:r>
                  <a:rPr lang="es-MX" dirty="0"/>
                  <a:t>Las continuas toman un valor dentro de un conjunto infinito en una escala continua</a:t>
                </a:r>
                <a:endParaRPr lang="es-MX" b="0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C857CD96-50EB-42CF-81F0-1357482802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313" b="-241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C0338F1-EE07-4106-9ADB-2B960EF7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355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DA936C2-7B29-4B76-9588-1D75BDB1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1.3.2 Eventos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6DA1741E-9772-4D38-B935-026A00FBA7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Un evento es cualquier asignación de un valor o de un conjunto de valores a una variable o conjunto de variables: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b="0" dirty="0"/>
                  <a:t> o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s-MX" b="0" dirty="0"/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b="0" dirty="0"/>
                  <a:t> y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s-MX" b="0" dirty="0"/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b="0" dirty="0"/>
                  <a:t> o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s-MX" b="0" dirty="0"/>
              </a:p>
              <a:p>
                <a:r>
                  <a:rPr lang="es-MX" dirty="0"/>
                  <a:t>En contraste con el habla coloquial en el que evento requiere que haya algún cambio.</a:t>
                </a:r>
              </a:p>
              <a:p>
                <a:r>
                  <a:rPr lang="es-MX" b="0" dirty="0"/>
                  <a:t>Cualquier enunciado declarativo (V o F) es un evento.</a:t>
                </a: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6DA1741E-9772-4D38-B935-026A00FBA7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6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62447B0-513D-4760-8837-7566C387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934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DA936C2-7B29-4B76-9588-1D75BDB1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1.3.3 Probabilidad condicional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0CB7C96-E2DA-4997-B5AF-4A0743491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La probabilidad de que algún evento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/>
                  <a:t> ocurra, dado que </a:t>
                </a:r>
                <a:r>
                  <a:rPr lang="es-MX" b="1" dirty="0"/>
                  <a:t>sabemos</a:t>
                </a:r>
                <a:r>
                  <a:rPr lang="es-MX" dirty="0"/>
                  <a:t> que algún otro evento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MX" dirty="0"/>
                  <a:t> ha ocurrido.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/>
                  <a:t> o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lvl="1"/>
                <a:endParaRPr lang="es-MX" dirty="0"/>
              </a:p>
              <a:p>
                <a:r>
                  <a:rPr lang="es-MX" dirty="0"/>
                  <a:t>Al tratar con probabilidades representadas por frecuencias en un conjunto de datos, uno puede pensar en condicionar como </a:t>
                </a:r>
                <a:r>
                  <a:rPr lang="es-MX" b="1" dirty="0"/>
                  <a:t>filtrar</a:t>
                </a:r>
                <a:r>
                  <a:rPr lang="es-MX" dirty="0"/>
                  <a:t> con base en el valor de una o más variables.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0CB7C96-E2DA-4997-B5AF-4A0743491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60" r="-162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13BACABA-FEA2-4B35-BB1D-656565DB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700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DA936C2-7B29-4B76-9588-1D75BDB1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1.3.3 Probabilidad condicional</a:t>
            </a:r>
          </a:p>
        </p:txBody>
      </p:sp>
      <p:graphicFrame>
        <p:nvGraphicFramePr>
          <p:cNvPr id="6" name="!!datos">
            <a:extLst>
              <a:ext uri="{FF2B5EF4-FFF2-40B4-BE49-F238E27FC236}">
                <a16:creationId xmlns:a16="http://schemas.microsoft.com/office/drawing/2014/main" id="{9F07A379-2624-4280-B775-10D18F2FA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743391"/>
              </p:ext>
            </p:extLst>
          </p:nvPr>
        </p:nvGraphicFramePr>
        <p:xfrm>
          <a:off x="3386667" y="1842507"/>
          <a:ext cx="5418666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712527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43867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Grupo de edad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Votantes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8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18-29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20 539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88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30-44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30 756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0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45-64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52 013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87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&gt;= 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29 641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602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ecuacion">
                <a:extLst>
                  <a:ext uri="{FF2B5EF4-FFF2-40B4-BE49-F238E27FC236}">
                    <a16:creationId xmlns:a16="http://schemas.microsoft.com/office/drawing/2014/main" id="{69C2A10A-ABA3-4DEB-8D94-F963DDAA6FA7}"/>
                  </a:ext>
                </a:extLst>
              </p:cNvPr>
              <p:cNvSpPr txBox="1"/>
              <p:nvPr/>
            </p:nvSpPr>
            <p:spPr>
              <a:xfrm>
                <a:off x="3446781" y="4500872"/>
                <a:ext cx="47594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𝐸𝑑𝑎𝑑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𝑣𝑜𝑡𝑎𝑛𝑡𝑒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&lt;45</m:t>
                          </m:r>
                        </m:e>
                      </m:d>
                      <m:r>
                        <a:rPr lang="es-MX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7" name="!!ecuacion">
                <a:extLst>
                  <a:ext uri="{FF2B5EF4-FFF2-40B4-BE49-F238E27FC236}">
                    <a16:creationId xmlns:a16="http://schemas.microsoft.com/office/drawing/2014/main" id="{69C2A10A-ABA3-4DEB-8D94-F963DDAA6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781" y="4500872"/>
                <a:ext cx="475944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74BDC4C-E07F-4EE7-B556-EFCEC191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915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DA936C2-7B29-4B76-9588-1D75BDB1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1.3.3 Probabilidad condicional</a:t>
            </a:r>
          </a:p>
        </p:txBody>
      </p:sp>
      <p:graphicFrame>
        <p:nvGraphicFramePr>
          <p:cNvPr id="6" name="!!datos">
            <a:extLst>
              <a:ext uri="{FF2B5EF4-FFF2-40B4-BE49-F238E27FC236}">
                <a16:creationId xmlns:a16="http://schemas.microsoft.com/office/drawing/2014/main" id="{9F07A379-2624-4280-B775-10D18F2FA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875656"/>
              </p:ext>
            </p:extLst>
          </p:nvPr>
        </p:nvGraphicFramePr>
        <p:xfrm>
          <a:off x="3386667" y="1842507"/>
          <a:ext cx="5418666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712527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43867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Grupo de edad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Votantes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8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18-29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20 539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88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30-44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30 756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0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45-64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52 013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87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&gt;= 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29 641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602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ecuacion">
                <a:extLst>
                  <a:ext uri="{FF2B5EF4-FFF2-40B4-BE49-F238E27FC236}">
                    <a16:creationId xmlns:a16="http://schemas.microsoft.com/office/drawing/2014/main" id="{69C2A10A-ABA3-4DEB-8D94-F963DDAA6FA7}"/>
                  </a:ext>
                </a:extLst>
              </p:cNvPr>
              <p:cNvSpPr txBox="1"/>
              <p:nvPr/>
            </p:nvSpPr>
            <p:spPr>
              <a:xfrm>
                <a:off x="3446781" y="4500872"/>
                <a:ext cx="52984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𝐸𝑑𝑎𝑑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𝑣𝑜𝑡𝑎𝑛𝑡𝑒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&lt;45</m:t>
                          </m:r>
                        </m:e>
                      </m:d>
                      <m:r>
                        <a:rPr lang="es-MX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0" smtClean="0">
                          <a:latin typeface="Cambria Math" panose="02040503050406030204" pitchFamily="18" charset="0"/>
                        </a:rPr>
                        <m:t>0.38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7" name="!!ecuacion">
                <a:extLst>
                  <a:ext uri="{FF2B5EF4-FFF2-40B4-BE49-F238E27FC236}">
                    <a16:creationId xmlns:a16="http://schemas.microsoft.com/office/drawing/2014/main" id="{69C2A10A-ABA3-4DEB-8D94-F963DDAA6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781" y="4500872"/>
                <a:ext cx="529843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A9278174-E3F8-4DFC-9C20-9D429AF4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8206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DA936C2-7B29-4B76-9588-1D75BDB1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1.3.3 Probabilidad condicional</a:t>
            </a:r>
          </a:p>
        </p:txBody>
      </p:sp>
      <p:graphicFrame>
        <p:nvGraphicFramePr>
          <p:cNvPr id="6" name="!!datos">
            <a:extLst>
              <a:ext uri="{FF2B5EF4-FFF2-40B4-BE49-F238E27FC236}">
                <a16:creationId xmlns:a16="http://schemas.microsoft.com/office/drawing/2014/main" id="{9F07A379-2624-4280-B775-10D18F2FA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43507"/>
              </p:ext>
            </p:extLst>
          </p:nvPr>
        </p:nvGraphicFramePr>
        <p:xfrm>
          <a:off x="838200" y="1574800"/>
          <a:ext cx="5418666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712527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43867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Grupo de edad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Votantes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8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30-44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30 756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0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45-64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52 013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87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&gt;65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29 641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602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ecuacion">
                <a:extLst>
                  <a:ext uri="{FF2B5EF4-FFF2-40B4-BE49-F238E27FC236}">
                    <a16:creationId xmlns:a16="http://schemas.microsoft.com/office/drawing/2014/main" id="{69C2A10A-ABA3-4DEB-8D94-F963DDAA6FA7}"/>
                  </a:ext>
                </a:extLst>
              </p:cNvPr>
              <p:cNvSpPr txBox="1"/>
              <p:nvPr/>
            </p:nvSpPr>
            <p:spPr>
              <a:xfrm>
                <a:off x="6479913" y="1690688"/>
                <a:ext cx="52984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𝐸𝑑𝑎𝑑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𝑣𝑜𝑡𝑎𝑛𝑡𝑒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&lt;45</m:t>
                          </m:r>
                        </m:e>
                      </m:d>
                      <m:r>
                        <a:rPr lang="es-MX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0" smtClean="0">
                          <a:latin typeface="Cambria Math" panose="02040503050406030204" pitchFamily="18" charset="0"/>
                        </a:rPr>
                        <m:t>0.38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7" name="!!ecuacion">
                <a:extLst>
                  <a:ext uri="{FF2B5EF4-FFF2-40B4-BE49-F238E27FC236}">
                    <a16:creationId xmlns:a16="http://schemas.microsoft.com/office/drawing/2014/main" id="{69C2A10A-ABA3-4DEB-8D94-F963DDAA6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913" y="1690688"/>
                <a:ext cx="529843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!!pregunta">
                <a:extLst>
                  <a:ext uri="{FF2B5EF4-FFF2-40B4-BE49-F238E27FC236}">
                    <a16:creationId xmlns:a16="http://schemas.microsoft.com/office/drawing/2014/main" id="{01DF8AC9-B6E7-4D42-94F9-7DA796E12CFD}"/>
                  </a:ext>
                </a:extLst>
              </p:cNvPr>
              <p:cNvSpPr txBox="1"/>
              <p:nvPr/>
            </p:nvSpPr>
            <p:spPr>
              <a:xfrm>
                <a:off x="1979341" y="4187283"/>
                <a:ext cx="75382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𝐸𝑑𝑎𝑑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𝑣𝑜𝑡𝑎𝑛𝑡𝑒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&lt;45 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𝐸𝑑𝑎𝑑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𝑣𝑜𝑡𝑎𝑛𝑡𝑒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&gt;29)= ?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" name="!!pregunta">
                <a:extLst>
                  <a:ext uri="{FF2B5EF4-FFF2-40B4-BE49-F238E27FC236}">
                    <a16:creationId xmlns:a16="http://schemas.microsoft.com/office/drawing/2014/main" id="{01DF8AC9-B6E7-4D42-94F9-7DA796E12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341" y="4187283"/>
                <a:ext cx="753828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EC66C4-047C-4E1F-A48C-A08A4344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8086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DA936C2-7B29-4B76-9588-1D75BDB1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1.3.3 Probabilidad condicional</a:t>
            </a:r>
          </a:p>
        </p:txBody>
      </p:sp>
      <p:graphicFrame>
        <p:nvGraphicFramePr>
          <p:cNvPr id="6" name="!!datos">
            <a:extLst>
              <a:ext uri="{FF2B5EF4-FFF2-40B4-BE49-F238E27FC236}">
                <a16:creationId xmlns:a16="http://schemas.microsoft.com/office/drawing/2014/main" id="{9F07A379-2624-4280-B775-10D18F2FAE5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574800"/>
          <a:ext cx="5418666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712527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43867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Grupo de edad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Votantes</a:t>
                      </a:r>
                    </a:p>
                  </a:txBody>
                  <a:tcPr>
                    <a:solidFill>
                      <a:srgbClr val="D624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8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30-44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30 756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0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45-64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52 013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87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&gt;65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29 641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602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ecuacion">
                <a:extLst>
                  <a:ext uri="{FF2B5EF4-FFF2-40B4-BE49-F238E27FC236}">
                    <a16:creationId xmlns:a16="http://schemas.microsoft.com/office/drawing/2014/main" id="{69C2A10A-ABA3-4DEB-8D94-F963DDAA6FA7}"/>
                  </a:ext>
                </a:extLst>
              </p:cNvPr>
              <p:cNvSpPr txBox="1"/>
              <p:nvPr/>
            </p:nvSpPr>
            <p:spPr>
              <a:xfrm>
                <a:off x="6479913" y="1690688"/>
                <a:ext cx="52984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𝐸𝑑𝑎𝑑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𝑣𝑜𝑡𝑎𝑛𝑡𝑒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&lt;45</m:t>
                          </m:r>
                        </m:e>
                      </m:d>
                      <m:r>
                        <a:rPr lang="es-MX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0" smtClean="0">
                          <a:latin typeface="Cambria Math" panose="02040503050406030204" pitchFamily="18" charset="0"/>
                        </a:rPr>
                        <m:t>0.38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7" name="!!ecuacion">
                <a:extLst>
                  <a:ext uri="{FF2B5EF4-FFF2-40B4-BE49-F238E27FC236}">
                    <a16:creationId xmlns:a16="http://schemas.microsoft.com/office/drawing/2014/main" id="{69C2A10A-ABA3-4DEB-8D94-F963DDAA6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913" y="1690688"/>
                <a:ext cx="529843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!!pregunta">
                <a:extLst>
                  <a:ext uri="{FF2B5EF4-FFF2-40B4-BE49-F238E27FC236}">
                    <a16:creationId xmlns:a16="http://schemas.microsoft.com/office/drawing/2014/main" id="{01DF8AC9-B6E7-4D42-94F9-7DA796E12CFD}"/>
                  </a:ext>
                </a:extLst>
              </p:cNvPr>
              <p:cNvSpPr txBox="1"/>
              <p:nvPr/>
            </p:nvSpPr>
            <p:spPr>
              <a:xfrm>
                <a:off x="1979341" y="4187283"/>
                <a:ext cx="83081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𝐸𝑑𝑎𝑑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𝑣𝑜𝑡𝑎𝑛𝑡𝑒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&lt;45 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𝐸𝑑𝑎𝑑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𝑣𝑜𝑡𝑎𝑛𝑡𝑒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&gt;29) =0.27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" name="!!pregunta">
                <a:extLst>
                  <a:ext uri="{FF2B5EF4-FFF2-40B4-BE49-F238E27FC236}">
                    <a16:creationId xmlns:a16="http://schemas.microsoft.com/office/drawing/2014/main" id="{01DF8AC9-B6E7-4D42-94F9-7DA796E12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341" y="4187283"/>
                <a:ext cx="830810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D3CBC11-98D5-40B0-843A-06D75D78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6872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19DE0-3AD4-4954-A8FA-A2D904EF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B099B2-D4CC-49AC-B8A9-E3AA18624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Considera la tabla siguiente que muestra la relación entre género y nivel educativo.</a:t>
            </a:r>
          </a:p>
          <a:p>
            <a:endParaRPr lang="es-MX" dirty="0"/>
          </a:p>
          <a:p>
            <a:pPr marL="914400" lvl="1" indent="-457200">
              <a:buFont typeface="+mj-lt"/>
              <a:buAutoNum type="alphaLcParenR"/>
            </a:pPr>
            <a:r>
              <a:rPr lang="es-MX" dirty="0"/>
              <a:t>Probabilidad de tener media superior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MX" dirty="0"/>
              <a:t>Probabilidad de tener media superior o ser mujer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MX" dirty="0"/>
              <a:t>Probabilidad de tener media superior dado que se es mujer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MX" dirty="0"/>
              <a:t>Probabilidad de ser mujer dado que se tiene media superior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54BFF2-0F5A-47F8-8B8A-E0896E92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361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62F5B7B-8FD4-4789-B7E4-D55AA15A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s-MX" dirty="0"/>
              <a:t>1.1 ¿Por qué estudiar causalidad?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2A2A3D07-F72B-4728-87EC-0868979C8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91BC8C-46AE-4CBA-BF7A-0CCB9F66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4329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9391B-1F91-4F0E-AF75-0D362064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 del ejercicio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6A93F0A8-9C04-47CD-A3A2-D9A77AEFB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980576"/>
              </p:ext>
            </p:extLst>
          </p:nvPr>
        </p:nvGraphicFramePr>
        <p:xfrm>
          <a:off x="959005" y="1779312"/>
          <a:ext cx="10627112" cy="3606800"/>
        </p:xfrm>
        <a:graphic>
          <a:graphicData uri="http://schemas.openxmlformats.org/drawingml/2006/table">
            <a:tbl>
              <a:tblPr firstRow="1" bandRow="1"/>
              <a:tblGrid>
                <a:gridCol w="3627149">
                  <a:extLst>
                    <a:ext uri="{9D8B030D-6E8A-4147-A177-3AD203B41FA5}">
                      <a16:colId xmlns:a16="http://schemas.microsoft.com/office/drawing/2014/main" val="645557330"/>
                    </a:ext>
                  </a:extLst>
                </a:gridCol>
                <a:gridCol w="3457592">
                  <a:extLst>
                    <a:ext uri="{9D8B030D-6E8A-4147-A177-3AD203B41FA5}">
                      <a16:colId xmlns:a16="http://schemas.microsoft.com/office/drawing/2014/main" val="3233511562"/>
                    </a:ext>
                  </a:extLst>
                </a:gridCol>
                <a:gridCol w="3542371">
                  <a:extLst>
                    <a:ext uri="{9D8B030D-6E8A-4147-A177-3AD203B41FA5}">
                      <a16:colId xmlns:a16="http://schemas.microsoft.com/office/drawing/2014/main" val="1483993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Género</a:t>
                      </a:r>
                      <a:endParaRPr lang="es-MX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242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Máximo nivel educativo</a:t>
                      </a:r>
                      <a:endParaRPr lang="es-MX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242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Ocurrencia </a:t>
                      </a:r>
                    </a:p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(en cientos de miles)</a:t>
                      </a:r>
                      <a:endParaRPr lang="es-MX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24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18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Hombre</a:t>
                      </a:r>
                      <a:endParaRPr lang="es-MX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 terminó la media superior</a:t>
                      </a:r>
                      <a:endParaRPr lang="es-MX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50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Hombre</a:t>
                      </a:r>
                      <a:endParaRPr lang="es-MX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Media superior</a:t>
                      </a:r>
                      <a:endParaRPr lang="es-MX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231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11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Hombre</a:t>
                      </a:r>
                      <a:endParaRPr lang="es-MX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Universidad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595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55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Hombre</a:t>
                      </a:r>
                      <a:endParaRPr lang="es-MX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Posgrado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242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837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Mujer</a:t>
                      </a:r>
                      <a:endParaRPr lang="es-MX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No terminó la media superior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136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67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Mujer</a:t>
                      </a:r>
                      <a:endParaRPr lang="es-MX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Media superior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189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13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Mujer</a:t>
                      </a:r>
                      <a:endParaRPr lang="es-MX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Universidad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763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32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Mujer</a:t>
                      </a:r>
                      <a:endParaRPr lang="es-MX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Posgrado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172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858464"/>
                  </a:ext>
                </a:extLst>
              </a:tr>
            </a:tbl>
          </a:graphicData>
        </a:graphic>
      </p:graphicFrame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CAD439F1-855B-4983-A83D-2A83A492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6191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6DDBB-6142-4DC0-A68C-3612EC8A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1.3.4 Independencia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1E0B4C04-E315-4E5D-8D70-2E7289364B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Puede ocurrir que la probabilidad de un evento permanezca sin alteración con la observación de otro.</a:t>
                </a:r>
              </a:p>
              <a:p>
                <a:r>
                  <a:rPr lang="es-MX" b="0" dirty="0"/>
                  <a:t>Los eventos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b="0" dirty="0"/>
                  <a:t> y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MX" b="0" dirty="0"/>
                  <a:t> son independientes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lvl="1"/>
                <a:r>
                  <a:rPr lang="es-MX" dirty="0"/>
                  <a:t>El </a:t>
                </a:r>
                <a:r>
                  <a:rPr lang="es-MX" b="1" dirty="0"/>
                  <a:t>saber</a:t>
                </a:r>
                <a:r>
                  <a:rPr lang="es-MX" dirty="0"/>
                  <a:t> que ocurrió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MX" dirty="0"/>
                  <a:t> no nos dice nada sobre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MX" dirty="0"/>
              </a:p>
              <a:p>
                <a:r>
                  <a:rPr lang="es-MX" dirty="0"/>
                  <a:t>Cuando no se cumple,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MX" dirty="0"/>
                  <a:t> son </a:t>
                </a:r>
                <a:r>
                  <a:rPr lang="es-MX" i="1" dirty="0"/>
                  <a:t>dependientes</a:t>
                </a:r>
              </a:p>
              <a:p>
                <a:r>
                  <a:rPr lang="es-MX" dirty="0"/>
                  <a:t>Independencia es simétrica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1E0B4C04-E315-4E5D-8D70-2E7289364B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6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4B3B97-B95D-4720-8936-0D3FBD4E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602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6DDBB-6142-4DC0-A68C-3612EC8A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1.3.4 Independencia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1E0B4C04-E315-4E5D-8D70-2E7289364B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s-MX" dirty="0"/>
                  <a:t>Dos eventos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MX" dirty="0"/>
                  <a:t> son </a:t>
                </a:r>
                <a:r>
                  <a:rPr lang="es-MX" b="1" dirty="0"/>
                  <a:t>condicionalmente independientes</a:t>
                </a:r>
                <a:r>
                  <a:rPr lang="es-MX" dirty="0"/>
                  <a:t> dados un tercer evento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MX" dirty="0"/>
                  <a:t> si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lvl="1"/>
                <a:r>
                  <a:rPr lang="es-MX" dirty="0"/>
                  <a:t>Y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r>
                  <a:rPr lang="es-MX" dirty="0"/>
                  <a:t>Al lidiar con conjuntos de datos o tablas de probabilidades,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MX" dirty="0"/>
                  <a:t> son condicionalmente independientes dados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MX" dirty="0"/>
                  <a:t> si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MX" dirty="0"/>
                  <a:t> son independientes en el nuevo conjunto de datos creado al filtrar en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MX" dirty="0"/>
                  <a:t>.</a:t>
                </a:r>
              </a:p>
              <a:p>
                <a:r>
                  <a:rPr lang="es-MX" dirty="0"/>
                  <a:t>Si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MX" dirty="0"/>
                  <a:t> son independientes en el conjunto de datos original sin filtrar, se dice que son </a:t>
                </a:r>
                <a:r>
                  <a:rPr lang="es-MX" b="1" dirty="0"/>
                  <a:t>marginalmente independientes</a:t>
                </a:r>
                <a:r>
                  <a:rPr lang="es-MX" dirty="0"/>
                  <a:t>.</a:t>
                </a:r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1E0B4C04-E315-4E5D-8D70-2E7289364B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259" r="-1739" b="-105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4119D6-C757-4549-8466-7BA2B2A8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044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6DDBB-6142-4DC0-A68C-3612EC8A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1.3.4 Independencia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1E0B4C04-E315-4E5D-8D70-2E7289364B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MX" dirty="0"/>
                  <a:t>Como los eventos, las variables también pueden ser independientes o dependientes unas de las otras.</a:t>
                </a:r>
              </a:p>
              <a:p>
                <a:r>
                  <a:rPr lang="es-MX" dirty="0"/>
                  <a:t>Se considera que dos variables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son independientes si </a:t>
                </a:r>
                <a:r>
                  <a:rPr lang="es-MX" b="1" dirty="0"/>
                  <a:t>para cada par de valores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MX" dirty="0"/>
                  <a:t> que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puedan tomar, se tiene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r>
                  <a:rPr lang="es-MX" dirty="0"/>
                  <a:t>Si para </a:t>
                </a:r>
                <a:r>
                  <a:rPr lang="es-MX" b="1" dirty="0"/>
                  <a:t>cualquier</a:t>
                </a:r>
                <a:r>
                  <a:rPr lang="es-MX" dirty="0"/>
                  <a:t> par de valores de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, la igualdad no se mantiene, entonces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son dependientes.</a:t>
                </a:r>
                <a:endParaRPr lang="es-MX" b="1" dirty="0"/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1E0B4C04-E315-4E5D-8D70-2E7289364B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60" r="-220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2C2021-97E4-4043-AAC3-ABE9A810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286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6DDBB-6142-4DC0-A68C-3612EC8A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1.3.5 Distribuciones de probabilidad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481B7626-F334-4638-B70A-F7ABAEDE0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MX" dirty="0"/>
                  <a:t>Una distribución de probabilidad para una variable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es el conjunto de probabilidades asignado a cada posible valor de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.</a:t>
                </a:r>
              </a:p>
              <a:p>
                <a:pPr lvl="1"/>
                <a:r>
                  <a:rPr lang="es-MX" dirty="0"/>
                  <a:t>Ejemplo: Si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puede tomar los valores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1, 2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s-MX" dirty="0"/>
                  <a:t>, una distribución de probabilidad sería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=1) = 0.5</m:t>
                    </m:r>
                  </m:oMath>
                </a14:m>
                <a:r>
                  <a:rPr lang="es-MX" dirty="0"/>
                  <a:t>,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=2) =0.25</m:t>
                    </m:r>
                  </m:oMath>
                </a14:m>
                <a:r>
                  <a:rPr lang="es-MX" dirty="0"/>
                  <a:t>,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=3) = 0.25</m:t>
                    </m:r>
                  </m:oMath>
                </a14:m>
                <a:endParaRPr lang="es-MX" dirty="0"/>
              </a:p>
              <a:p>
                <a:r>
                  <a:rPr lang="es-MX" dirty="0"/>
                  <a:t>Las probabilidades deben</a:t>
                </a:r>
              </a:p>
              <a:p>
                <a:pPr lvl="1"/>
                <a:r>
                  <a:rPr lang="es-MX" dirty="0"/>
                  <a:t>estar en [0, 1]</a:t>
                </a:r>
              </a:p>
              <a:p>
                <a:pPr lvl="1"/>
                <a:r>
                  <a:rPr lang="es-MX" dirty="0"/>
                  <a:t>sumar 1</a:t>
                </a:r>
              </a:p>
              <a:p>
                <a:pPr marL="0" indent="0">
                  <a:buNone/>
                </a:pPr>
                <a:r>
                  <a:rPr lang="es-MX" dirty="0"/>
                  <a:t> 		</a:t>
                </a:r>
              </a:p>
            </p:txBody>
          </p:sp>
        </mc:Choice>
        <mc:Fallback xmlns="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481B7626-F334-4638-B70A-F7ABAEDE0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14" r="-208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936A2671-79D2-4B23-B163-D1F5D7B4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352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6DDBB-6142-4DC0-A68C-3612EC8A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1.3.5 Distribuciones de probabilidad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481B7626-F334-4638-B70A-F7ABAEDE0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Para variables continuas, la distribución de probabilidad para una variable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está representada por una función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llamada función de densidad de probabilidad.</a:t>
                </a:r>
              </a:p>
              <a:p>
                <a:r>
                  <a:rPr lang="es-MX" dirty="0"/>
                  <a:t>Cuando se grafica la PDF, la probabilidad de que el valor de la variable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esté entre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MX" dirty="0"/>
                  <a:t> es	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s-MX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MX" b="0" dirty="0"/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481B7626-F334-4638-B70A-F7ABAEDE0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60" r="-1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65A15D6-728B-49B9-A536-4D59A7EC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775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6DDBB-6142-4DC0-A68C-3612EC8A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1.3.5 Distribuciones de probabilidad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481B7626-F334-4638-B70A-F7ABAEDE0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s-MX" dirty="0"/>
                  <a:t>Conjuntos de variables también pueden tener distribuciones de probabilidad, llamadas </a:t>
                </a:r>
                <a:r>
                  <a:rPr lang="es-MX" b="1" dirty="0"/>
                  <a:t>probabilidades conjuntas</a:t>
                </a:r>
                <a:r>
                  <a:rPr lang="es-MX" dirty="0"/>
                  <a:t>.</a:t>
                </a:r>
              </a:p>
              <a:p>
                <a:pPr algn="just"/>
                <a:r>
                  <a:rPr lang="es-MX" dirty="0"/>
                  <a:t>Las distribución conjunta de un conjunto de variables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MX" dirty="0"/>
                  <a:t> es el conjunto de probabilidades de cada posible combinación de valores de variable en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MX" dirty="0"/>
                  <a:t>.</a:t>
                </a:r>
              </a:p>
              <a:p>
                <a:pPr lvl="1" algn="just"/>
                <a:r>
                  <a:rPr lang="es-MX" dirty="0"/>
                  <a:t>Ejemplo: Si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MX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es un conjunto de dos variables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, cada uno de los cuales puede tomar dos valores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s-MX" dirty="0"/>
                  <a:t> entonces una posible distribución conjunta es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=1) = 0.2</m:t>
                    </m:r>
                  </m:oMath>
                </a14:m>
                <a:r>
                  <a:rPr lang="es-MX" dirty="0"/>
                  <a:t>,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=2) = 0.1</m:t>
                    </m:r>
                  </m:oMath>
                </a14:m>
                <a:r>
                  <a:rPr lang="es-MX" dirty="0"/>
                  <a:t>,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=1) = 0.5</m:t>
                    </m:r>
                  </m:oMath>
                </a14:m>
                <a:r>
                  <a:rPr lang="es-MX" dirty="0"/>
                  <a:t>,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=2) = 0.2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481B7626-F334-4638-B70A-F7ABAEDE0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60" r="-115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8B0B0FD-EC7C-4833-8BA5-6529E14F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98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E6D1B-FBDA-4CD2-A72E-8F4F1965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1.3.6 Ley de probabilidad 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6D56DE1F-CA65-4C27-8ABA-97D34DF412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Si dos eventos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MX" dirty="0"/>
                  <a:t> son mutuamente excluyentes: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Se sigue que para cualesquiera dos eventos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MX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En general, para cualesquiera eventos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MX" dirty="0"/>
                  <a:t> tal que exactamente uno de los eventos deben ser ciertos (una partición), se tiene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b="0" dirty="0"/>
              </a:p>
              <a:p>
                <a:pPr marL="457200" lvl="1" indent="0" algn="ctr">
                  <a:buNone/>
                </a:pPr>
                <a:r>
                  <a:rPr lang="es-MX" dirty="0"/>
                  <a:t>		</a:t>
                </a:r>
              </a:p>
            </p:txBody>
          </p:sp>
        </mc:Choice>
        <mc:Fallback xmlns="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6D56DE1F-CA65-4C27-8ABA-97D34DF41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6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235C750D-C6B8-4D8C-A5C9-03DBF191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850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E6D1B-FBDA-4CD2-A72E-8F4F1965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1.3.6 Ley de probabilidad 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6D56DE1F-CA65-4C27-8ABA-97D34DF412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Calcular la probabilidad de un evento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/>
                  <a:t> al sumar sus probabilidades sobre todos 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se llama </a:t>
                </a:r>
                <a:r>
                  <a:rPr lang="es-MX" b="1" dirty="0"/>
                  <a:t>marginalizar</a:t>
                </a:r>
                <a:r>
                  <a:rPr lang="es-MX" dirty="0"/>
                  <a:t> sobre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MX" dirty="0"/>
                  <a:t> y la probabilidad resultante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MX" dirty="0"/>
                  <a:t>se llama la </a:t>
                </a:r>
                <a:r>
                  <a:rPr lang="es-MX" b="1" dirty="0"/>
                  <a:t>probabilidad marginal</a:t>
                </a:r>
                <a:r>
                  <a:rPr lang="es-MX" dirty="0"/>
                  <a:t> de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/>
                  <a:t>.</a:t>
                </a:r>
              </a:p>
              <a:p>
                <a:endParaRPr lang="es-MX" dirty="0"/>
              </a:p>
              <a:p>
                <a:r>
                  <a:rPr lang="es-MX" dirty="0"/>
                  <a:t>Si se sabe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MX" dirty="0"/>
                  <a:t>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/>
                  <a:t>, se puede deducir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marL="0" indent="0" algn="ctr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s-MX" b="0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6D56DE1F-CA65-4C27-8ABA-97D34DF41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6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A5E5ED9-9C34-42AA-B053-D1C9BEA8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542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E6D1B-FBDA-4CD2-A72E-8F4F1965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1.3.6 Ley de probabilidad 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6D56DE1F-CA65-4C27-8ABA-97D34DF412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b="0" dirty="0"/>
                  <a:t>La definición formal de probabilidad condicional</a:t>
                </a:r>
              </a:p>
              <a:p>
                <a:pPr marL="0" indent="0" algn="ctr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b="0" dirty="0"/>
              </a:p>
              <a:p>
                <a:pPr marL="0" indent="0">
                  <a:buNone/>
                </a:pPr>
                <a:r>
                  <a:rPr lang="es-MX" dirty="0"/>
                  <a:t>se puede justificar al ver el condicionar como una operación de filtrado.</a:t>
                </a:r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6D56DE1F-CA65-4C27-8ABA-97D34DF41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6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BD8B6A4-E1D3-44C1-9151-730B65B2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240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91A7077-0954-4C8E-946C-16DF7770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CEDA3CEB-C2BA-4477-9C12-42F66C82FB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33415" y="1523207"/>
            <a:ext cx="4170751" cy="4146550"/>
          </a:xfrm>
        </p:spPr>
      </p:pic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2D9AA39A-3EF8-4548-855D-436FE20BA9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2307" y="1523207"/>
            <a:ext cx="3916585" cy="4146550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9465723-AAE5-4CD3-81E3-CC3D69B235FA}"/>
              </a:ext>
            </a:extLst>
          </p:cNvPr>
          <p:cNvSpPr txBox="1"/>
          <p:nvPr/>
        </p:nvSpPr>
        <p:spPr>
          <a:xfrm>
            <a:off x="6652307" y="5669757"/>
            <a:ext cx="5427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hlinkClick r:id="rId4"/>
              </a:rPr>
              <a:t>https://twitter.com/NYTHealth/status/1208754010422939650</a:t>
            </a:r>
            <a:endParaRPr lang="es-MX" sz="14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1CEC7C-2BD3-4E9C-A768-08A4A366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94439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E6D1B-FBDA-4CD2-A72E-8F4F1965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1.3.6 Ley de probabilidad 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6D56DE1F-CA65-4C27-8ABA-97D34DF412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De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s-MX" dirty="0"/>
                  <a:t>:</a:t>
                </a:r>
              </a:p>
              <a:p>
                <a:pPr lvl="1"/>
                <a:r>
                  <a:rPr lang="es-MX" dirty="0"/>
                  <a:t>La representación numérica de independencia en la distribución de probabilidad 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  <a:p>
                <a:pPr lvl="1"/>
                <a:r>
                  <a:rPr lang="es-MX" dirty="0"/>
                  <a:t>Regla de Bayes </a:t>
                </a:r>
                <a:endParaRPr lang="es-MX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6D56DE1F-CA65-4C27-8ABA-97D34DF41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60" r="-16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E905F05-4D61-4CF4-BB7E-E6680923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40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957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7C84B-49B8-4ABA-96D0-65CE964B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1D4DE3-FE81-4E88-A736-D179471EB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16A992-0F8C-4147-9009-2C75A03F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41</a:t>
            </a:fld>
            <a:endParaRPr lang="es-MX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E362FE54-6A0F-4087-A81D-E8030CD9BF4C}"/>
                  </a:ext>
                </a:extLst>
              </p14:cNvPr>
              <p14:cNvContentPartPr/>
              <p14:nvPr/>
            </p14:nvContentPartPr>
            <p14:xfrm>
              <a:off x="704160" y="285840"/>
              <a:ext cx="10114560" cy="556488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E362FE54-6A0F-4087-A81D-E8030CD9BF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800" y="276480"/>
                <a:ext cx="10133280" cy="558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786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E6D1B-FBDA-4CD2-A72E-8F4F1965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1.3.6 Ley de probabilidad 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6D56DE1F-CA65-4C27-8ABA-97D34DF412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sz="2800" dirty="0"/>
                  <a:t>Se puede entonces expresar la ley de probabilida</a:t>
                </a:r>
                <a:r>
                  <a:rPr lang="es-MX" dirty="0"/>
                  <a:t>d total como una suma ponderada de probabilidades condicionales: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sSub>
                            <m:sSub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sSub>
                            <m:sSub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sSub>
                            <m:sSub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2800" dirty="0"/>
              </a:p>
              <a:p>
                <a:r>
                  <a:rPr lang="es-MX" dirty="0"/>
                  <a:t>A esto le llamamos condicionar en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MX" sz="2800" dirty="0"/>
              </a:p>
            </p:txBody>
          </p:sp>
        </mc:Choice>
        <mc:Fallback xmlns="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6D56DE1F-CA65-4C27-8ABA-97D34DF41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6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2275811-D603-48AD-89EA-1AEB3ED0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649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2BF68-9B6D-40A5-B45D-CF33A97E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1.3.8 Valores esperados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7AA8BC-89AD-450C-9050-AA30498FF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11AC14-2C8B-4CFE-A7B0-9A1DD8EA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4835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BC0F8-3BF9-445B-8817-DFE9A24C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1.3.9 Varianza y covarianza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1F22D9-0B6F-4FF8-B185-DCA09D4F1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E836C4-33CD-46F8-A8A1-D8378A3E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6614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A1B93-3F49-4699-A6B4-7B11C342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1.3.10 Regresión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E71860-E42E-4016-AB2E-65AFF3B90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CA95CF-729C-4605-B7A9-4DFC58AE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19756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B05E9-670F-4AD1-8EFC-16BF5294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Regresión lineal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A3582E7C-7676-41EE-A658-6D5A4F56E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0072" y="1825625"/>
            <a:ext cx="4131856" cy="4046538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040C48-57DC-41FE-A952-C9054A2D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46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0437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0EDFC-F33F-40FA-8E3F-77A029B8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Regresión lineal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A3582E7C-7676-41EE-A658-6D5A4F56EE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12012" y="1825625"/>
            <a:ext cx="4233976" cy="4146550"/>
          </a:xfr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03A1E6B-4CA7-4ECD-9917-7CF31F879E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55239"/>
            <a:ext cx="5181600" cy="3287321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040C48-57DC-41FE-A952-C9054A2D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5111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0EDFC-F33F-40FA-8E3F-77A029B8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Regresión lineal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040C48-57DC-41FE-A952-C9054A2D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48</a:t>
            </a:fld>
            <a:endParaRPr lang="es-MX" dirty="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29DE8D93-A11B-4E51-9636-7C5FE87255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31385"/>
            <a:ext cx="5181600" cy="3135030"/>
          </a:xfrm>
        </p:spPr>
      </p:pic>
      <p:pic>
        <p:nvPicPr>
          <p:cNvPr id="11" name="Marcador de contenido 6">
            <a:extLst>
              <a:ext uri="{FF2B5EF4-FFF2-40B4-BE49-F238E27FC236}">
                <a16:creationId xmlns:a16="http://schemas.microsoft.com/office/drawing/2014/main" id="{F356076F-A767-4DF4-B776-B0E4EA0DAB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255239"/>
            <a:ext cx="5181600" cy="3287321"/>
          </a:xfrm>
        </p:spPr>
      </p:pic>
    </p:spTree>
    <p:extLst>
      <p:ext uri="{BB962C8B-B14F-4D97-AF65-F5344CB8AC3E}">
        <p14:creationId xmlns:p14="http://schemas.microsoft.com/office/powerpoint/2010/main" val="582234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EAF39-B3DA-4F5F-8B70-04F2A82F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1.3.11 Regresión múltiple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EFD9E0-C63B-4405-9C9F-A7FE47C1B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646A16-2F32-4E1B-83F5-134563C3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49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39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C5224-882E-4F6F-8F8D-77CBEB3D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91327262-0D2F-4861-B088-C76A7BB91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Lo que dice la noticia…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82D0EF0-A8B6-4F4F-9897-28E124E47E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2878139"/>
            <a:ext cx="5500209" cy="1128596"/>
          </a:xfrm>
        </p:spPr>
      </p:pic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9941DC14-0D34-4CA9-AD01-8878AFEE7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Lo que decía el estudio…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0EBFCA4C-FD49-499C-B7BA-40224099130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500209" y="2672052"/>
            <a:ext cx="6405928" cy="2122537"/>
          </a:xfr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5545A6-09D3-428F-B7F6-CAD62EFA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7580A8-BEE0-4229-B97A-996B134E80F3}"/>
              </a:ext>
            </a:extLst>
          </p:cNvPr>
          <p:cNvSpPr txBox="1"/>
          <p:nvPr/>
        </p:nvSpPr>
        <p:spPr>
          <a:xfrm>
            <a:off x="285863" y="4749422"/>
            <a:ext cx="54278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hlinkClick r:id="rId4"/>
              </a:rPr>
              <a:t>https://www.unotv.com/ciencia-y-tecnologia/no-desayunar-puede-traer-riesgos-para-la-salud-esto-dice-harvard/</a:t>
            </a:r>
            <a:endParaRPr lang="es-MX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DA0C3C-7FCA-4ACC-A421-111CAF8F3217}"/>
              </a:ext>
            </a:extLst>
          </p:cNvPr>
          <p:cNvSpPr txBox="1"/>
          <p:nvPr/>
        </p:nvSpPr>
        <p:spPr>
          <a:xfrm>
            <a:off x="6134282" y="5118754"/>
            <a:ext cx="5427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hlinkClick r:id="rId5"/>
              </a:rPr>
              <a:t>https://www.health.harvard.edu/nutrition/adults-who-skip-morning-meal-likely-to-miss-out-on-nutrients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1992568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15817F-F942-4695-8E5F-913EB565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1.4 Grafos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298B0C6-7FC0-427D-85C8-FCAE65A57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C8ABAC-C8D0-41C8-86A5-C260F164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50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4535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6B92191-2FD6-43E2-9DB7-B95AED6D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1.4 Grafos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F49406-C122-48CC-8506-790044339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Ya vimos que algunas decisiones no pueden tomarse con base únicamente en los datos, sino que dependen de la historia detrás de los datos.</a:t>
            </a:r>
          </a:p>
          <a:p>
            <a:endParaRPr lang="es-MX" dirty="0"/>
          </a:p>
          <a:p>
            <a:r>
              <a:rPr lang="es-MX" dirty="0"/>
              <a:t>Una forma de transmitir esa historia es con teoría de grafos.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C10CC5-DF50-4C7E-9396-0EF10ADD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51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011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4B9CF-3859-419F-AC03-4EA4012A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1.4 Grafos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6185C06-47DF-436F-9C57-358ADC439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Formalmente, un grafo es un objeto compuesto por una colección de </a:t>
                </a:r>
                <a:r>
                  <a:rPr lang="es-MX" i="1" dirty="0"/>
                  <a:t>vértices </a:t>
                </a:r>
                <a:r>
                  <a:rPr lang="es-MX" dirty="0"/>
                  <a:t>(o </a:t>
                </a:r>
                <a:r>
                  <a:rPr lang="es-MX" i="1" dirty="0"/>
                  <a:t>nodos</a:t>
                </a:r>
                <a:r>
                  <a:rPr lang="es-MX" dirty="0"/>
                  <a:t>) y aristas.</a:t>
                </a:r>
              </a:p>
              <a:p>
                <a:pPr marL="0" indent="0">
                  <a:buNone/>
                </a:pPr>
                <a:endParaRPr lang="es-MX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r>
                  <a:rPr lang="es-MX" dirty="0"/>
                  <a:t>Los nodos se conectan (o no) por medio de las aristas.</a:t>
                </a:r>
              </a:p>
              <a:p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6185C06-47DF-436F-9C57-358ADC439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6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25D1A0-411F-41CD-B712-432574C6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52</a:t>
            </a:fld>
            <a:endParaRPr lang="es-MX" dirty="0"/>
          </a:p>
        </p:txBody>
      </p:sp>
      <p:pic>
        <p:nvPicPr>
          <p:cNvPr id="21" name="!!Grafo1.4" descr="Imagen que contiene Diagrama de Venn&#10;&#10;Descripción generada automáticamente">
            <a:extLst>
              <a:ext uri="{FF2B5EF4-FFF2-40B4-BE49-F238E27FC236}">
                <a16:creationId xmlns:a16="http://schemas.microsoft.com/office/drawing/2014/main" id="{5717D595-E72C-4C49-8E7E-A7A2F480A552}"/>
              </a:ext>
            </a:extLst>
          </p:cNvPr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4929091"/>
            <a:ext cx="3819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3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4B9CF-3859-419F-AC03-4EA4012A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1.4 Grafos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185C06-47DF-436F-9C57-358ADC43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Dos nodos son </a:t>
            </a:r>
            <a:r>
              <a:rPr lang="es-MX" i="1" dirty="0"/>
              <a:t>adyacentes</a:t>
            </a:r>
            <a:r>
              <a:rPr lang="es-MX" dirty="0"/>
              <a:t> si hay una arista entre ellos.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Un grafo es </a:t>
            </a:r>
            <a:r>
              <a:rPr lang="es-MX" i="1" dirty="0"/>
              <a:t>completo</a:t>
            </a:r>
            <a:r>
              <a:rPr lang="es-MX" dirty="0"/>
              <a:t> si hay una arista entre cada par de nodos en un grafo.</a:t>
            </a:r>
          </a:p>
          <a:p>
            <a:r>
              <a:rPr lang="es-MX" dirty="0"/>
              <a:t>Un </a:t>
            </a:r>
            <a:r>
              <a:rPr lang="es-MX" i="1" dirty="0"/>
              <a:t>camino</a:t>
            </a:r>
            <a:r>
              <a:rPr lang="es-MX" dirty="0"/>
              <a:t> entre dos nodos </a:t>
            </a:r>
            <a:r>
              <a:rPr lang="es-MX" i="1" dirty="0"/>
              <a:t>X</a:t>
            </a:r>
            <a:r>
              <a:rPr lang="es-MX" dirty="0"/>
              <a:t> y </a:t>
            </a:r>
            <a:r>
              <a:rPr lang="es-MX" i="1" dirty="0" err="1"/>
              <a:t>Y</a:t>
            </a:r>
            <a:r>
              <a:rPr lang="es-MX" dirty="0"/>
              <a:t> es una secuencia de nodos que comienzan en </a:t>
            </a:r>
            <a:r>
              <a:rPr lang="es-MX" i="1" dirty="0"/>
              <a:t>X</a:t>
            </a:r>
            <a:r>
              <a:rPr lang="es-MX" dirty="0"/>
              <a:t> y terminan en </a:t>
            </a:r>
            <a:r>
              <a:rPr lang="es-MX" i="1" dirty="0"/>
              <a:t>Y</a:t>
            </a:r>
            <a:r>
              <a:rPr lang="es-MX" dirty="0"/>
              <a:t> en la que cada nodo está conectado al siguiente por una arista.</a:t>
            </a:r>
            <a:endParaRPr lang="es-MX" i="1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25D1A0-411F-41CD-B712-432574C6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53</a:t>
            </a:fld>
            <a:endParaRPr lang="es-MX" dirty="0"/>
          </a:p>
        </p:txBody>
      </p:sp>
      <p:pic>
        <p:nvPicPr>
          <p:cNvPr id="9" name="!!Grafo1.4" descr="Imagen que contiene Diagrama de Venn&#10;&#10;Descripción generada automáticamente">
            <a:extLst>
              <a:ext uri="{FF2B5EF4-FFF2-40B4-BE49-F238E27FC236}">
                <a16:creationId xmlns:a16="http://schemas.microsoft.com/office/drawing/2014/main" id="{82572BDB-9E0D-4651-86D6-BC1C976A5995}"/>
              </a:ext>
            </a:extLst>
          </p:cNvPr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2530281"/>
            <a:ext cx="3819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04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4B9CF-3859-419F-AC03-4EA4012A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1.4 Grafos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185C06-47DF-436F-9C57-358ADC43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Las aristas pueden ser </a:t>
            </a:r>
            <a:r>
              <a:rPr lang="es-MX" i="1" dirty="0"/>
              <a:t>dirigidas</a:t>
            </a:r>
            <a:r>
              <a:rPr lang="es-MX" dirty="0"/>
              <a:t> o </a:t>
            </a:r>
            <a:r>
              <a:rPr lang="es-MX" i="1" dirty="0"/>
              <a:t>no dirigidas</a:t>
            </a:r>
            <a:r>
              <a:rPr lang="es-MX" dirty="0"/>
              <a:t>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Un grafo en el que todas sus aristas son </a:t>
            </a:r>
            <a:r>
              <a:rPr lang="es-MX" i="1" dirty="0"/>
              <a:t>dirigidas</a:t>
            </a:r>
            <a:r>
              <a:rPr lang="es-MX" dirty="0"/>
              <a:t> es un grafo dirigido.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25D1A0-411F-41CD-B712-432574C6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54</a:t>
            </a:fld>
            <a:endParaRPr lang="es-MX" dirty="0"/>
          </a:p>
        </p:txBody>
      </p:sp>
      <p:pic>
        <p:nvPicPr>
          <p:cNvPr id="7" name="!!Grafo1.4" descr="Imagen que contiene Diagrama de Venn&#10;&#10;Descripción generada automáticamente">
            <a:extLst>
              <a:ext uri="{FF2B5EF4-FFF2-40B4-BE49-F238E27FC236}">
                <a16:creationId xmlns:a16="http://schemas.microsoft.com/office/drawing/2014/main" id="{0F1E2D4F-F57D-484E-8956-F85B1C0C7938}"/>
              </a:ext>
            </a:extLst>
          </p:cNvPr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2764456"/>
            <a:ext cx="3819525" cy="771525"/>
          </a:xfrm>
          <a:prstGeom prst="rect">
            <a:avLst/>
          </a:prstGeom>
        </p:spPr>
      </p:pic>
      <p:pic>
        <p:nvPicPr>
          <p:cNvPr id="9" name="Imagen 8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5FC92109-D660-4A42-B54E-21533B07622D}"/>
              </a:ext>
            </a:extLst>
          </p:cNvPr>
          <p:cNvPicPr>
            <a:picLocks noChangeAspect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4913409"/>
            <a:ext cx="3819525" cy="771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E74C8202-74BE-4E86-829B-72EB0262F0E2}"/>
                  </a:ext>
                </a:extLst>
              </p14:cNvPr>
              <p14:cNvContentPartPr/>
              <p14:nvPr/>
            </p14:nvContentPartPr>
            <p14:xfrm>
              <a:off x="4095360" y="2354400"/>
              <a:ext cx="6076800" cy="162072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E74C8202-74BE-4E86-829B-72EB0262F0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86000" y="2345040"/>
                <a:ext cx="6095520" cy="163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4462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4B9CF-3859-419F-AC03-4EA4012A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1.4 Grafos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185C06-47DF-436F-9C57-358ADC43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El nodo desde el que comienza una arista dirigida se llama </a:t>
            </a:r>
            <a:r>
              <a:rPr lang="es-MX" i="1" dirty="0"/>
              <a:t>padre </a:t>
            </a:r>
            <a:r>
              <a:rPr lang="es-MX" dirty="0"/>
              <a:t>del nodo al que va.</a:t>
            </a:r>
          </a:p>
          <a:p>
            <a:endParaRPr lang="es-MX" dirty="0"/>
          </a:p>
          <a:p>
            <a:r>
              <a:rPr lang="es-MX" dirty="0"/>
              <a:t>El nodo al que va la arista se llama </a:t>
            </a:r>
            <a:r>
              <a:rPr lang="es-MX" i="1" dirty="0"/>
              <a:t>hijo</a:t>
            </a:r>
            <a:r>
              <a:rPr lang="es-MX" dirty="0"/>
              <a:t> del nodo del que viene.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25D1A0-411F-41CD-B712-432574C6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55</a:t>
            </a:fld>
            <a:endParaRPr lang="es-MX" dirty="0"/>
          </a:p>
        </p:txBody>
      </p:sp>
      <p:pic>
        <p:nvPicPr>
          <p:cNvPr id="9" name="Imagen 8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5FC92109-D660-4A42-B54E-21533B07622D}"/>
              </a:ext>
            </a:extLst>
          </p:cNvPr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4575484"/>
            <a:ext cx="3819525" cy="771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4E26A489-5098-491A-B766-042486EC4B29}"/>
                  </a:ext>
                </a:extLst>
              </p14:cNvPr>
              <p14:cNvContentPartPr/>
              <p14:nvPr/>
            </p14:nvContentPartPr>
            <p14:xfrm>
              <a:off x="5972400" y="5213160"/>
              <a:ext cx="36720" cy="1404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4E26A489-5098-491A-B766-042486EC4B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63040" y="5203800"/>
                <a:ext cx="55440" cy="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673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4B9CF-3859-419F-AC03-4EA4012A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1.4 Grafos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185C06-47DF-436F-9C57-358ADC43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Un camino entre dos nodos es un </a:t>
            </a:r>
            <a:r>
              <a:rPr lang="es-MX" i="1" dirty="0"/>
              <a:t>camino dirigido</a:t>
            </a:r>
            <a:r>
              <a:rPr lang="es-MX" dirty="0"/>
              <a:t> si puede trazarse a lo largo de las flechas.</a:t>
            </a:r>
          </a:p>
          <a:p>
            <a:endParaRPr lang="es-MX" dirty="0"/>
          </a:p>
          <a:p>
            <a:r>
              <a:rPr lang="es-MX" dirty="0"/>
              <a:t>Si dos nodos están conectados por un camino dirigido, entonces el primer nodo es el </a:t>
            </a:r>
            <a:r>
              <a:rPr lang="es-MX" i="1" dirty="0"/>
              <a:t>ancestro</a:t>
            </a:r>
            <a:r>
              <a:rPr lang="es-MX" dirty="0"/>
              <a:t> de cada nodo en el camino y cada nodo en el camino es el </a:t>
            </a:r>
            <a:r>
              <a:rPr lang="es-MX" i="1" dirty="0"/>
              <a:t>descendiente</a:t>
            </a:r>
            <a:r>
              <a:rPr lang="es-MX" dirty="0"/>
              <a:t> del primer nodo.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25D1A0-411F-41CD-B712-432574C6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56</a:t>
            </a:fld>
            <a:endParaRPr lang="es-MX" dirty="0"/>
          </a:p>
        </p:txBody>
      </p:sp>
      <p:pic>
        <p:nvPicPr>
          <p:cNvPr id="6" name="Imagen 5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220C38B4-861A-4A40-A459-C55B5C340245}"/>
              </a:ext>
            </a:extLst>
          </p:cNvPr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59" y="5100638"/>
            <a:ext cx="3819525" cy="771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DDFB8C2D-3F1A-48C2-97A1-C3F9A46FDF48}"/>
                  </a:ext>
                </a:extLst>
              </p14:cNvPr>
              <p14:cNvContentPartPr/>
              <p14:nvPr/>
            </p14:nvContentPartPr>
            <p14:xfrm>
              <a:off x="4156920" y="5245920"/>
              <a:ext cx="3415680" cy="42912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DDFB8C2D-3F1A-48C2-97A1-C3F9A46FDF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47560" y="5236560"/>
                <a:ext cx="3434400" cy="4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09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4B9CF-3859-419F-AC03-4EA4012A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1.4 Grafos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185C06-47DF-436F-9C57-358ADC43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Cuando existe un camino dirigido desde un nodo a sí mismo, el camino (y el grafo) se llama </a:t>
            </a:r>
            <a:r>
              <a:rPr lang="es-MX" i="1" dirty="0"/>
              <a:t>cíclico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Un grafo sin ciclos es </a:t>
            </a:r>
            <a:r>
              <a:rPr lang="es-MX" i="1" dirty="0"/>
              <a:t>acíclico</a:t>
            </a:r>
            <a:r>
              <a:rPr lang="es-MX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25D1A0-411F-41CD-B712-432574C6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57</a:t>
            </a:fld>
            <a:endParaRPr lang="es-MX" dirty="0"/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3BB7EADE-F6B6-4BE3-89D3-5F1013BBB197}"/>
              </a:ext>
            </a:extLst>
          </p:cNvPr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02" y="3745269"/>
            <a:ext cx="6866596" cy="22618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4F401B54-9AC0-45E3-A4F6-22599584C700}"/>
                  </a:ext>
                </a:extLst>
              </p14:cNvPr>
              <p14:cNvContentPartPr/>
              <p14:nvPr/>
            </p14:nvContentPartPr>
            <p14:xfrm>
              <a:off x="3195000" y="3907440"/>
              <a:ext cx="5555880" cy="183528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4F401B54-9AC0-45E3-A4F6-22599584C7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85640" y="3898080"/>
                <a:ext cx="5574600" cy="18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904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15817F-F942-4695-8E5F-913EB565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1.5 Modelos causales estructurales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298B0C6-7FC0-427D-85C8-FCAE65A57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C8ABAC-C8D0-41C8-86A5-C260F164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58</a:t>
            </a:fld>
            <a:endParaRPr lang="es-MX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D805E916-5376-4995-98D9-505F26796923}"/>
                  </a:ext>
                </a:extLst>
              </p14:cNvPr>
              <p14:cNvContentPartPr/>
              <p14:nvPr/>
            </p14:nvContentPartPr>
            <p14:xfrm>
              <a:off x="4516200" y="695160"/>
              <a:ext cx="1409400" cy="35424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D805E916-5376-4995-98D9-505F267969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6840" y="685800"/>
                <a:ext cx="1428120" cy="37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16388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EAF39-B3DA-4F5F-8B70-04F2A82F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1.5.1 Modelando suposiciones causales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EFD9E0-C63B-4405-9C9F-A7FE47C1B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646A16-2F32-4E1B-83F5-134563C3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59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788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C5224-882E-4F6F-8F8D-77CBEB3D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91327262-0D2F-4861-B088-C76A7BB91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Lo que dice la noticia…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82D0EF0-A8B6-4F4F-9897-28E124E47E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2878139"/>
            <a:ext cx="5500209" cy="1128596"/>
          </a:xfrm>
        </p:spPr>
      </p:pic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9941DC14-0D34-4CA9-AD01-8878AFEE7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Lo que decía el estudio…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5545A6-09D3-428F-B7F6-CAD62EFA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7580A8-BEE0-4229-B97A-996B134E80F3}"/>
              </a:ext>
            </a:extLst>
          </p:cNvPr>
          <p:cNvSpPr txBox="1"/>
          <p:nvPr/>
        </p:nvSpPr>
        <p:spPr>
          <a:xfrm>
            <a:off x="226165" y="4749422"/>
            <a:ext cx="54278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hlinkClick r:id="rId3"/>
              </a:rPr>
              <a:t>https://www.unotv.com/ciencia-y-tecnologia/no-desayunar-puede-traer-riesgos-para-la-salud-esto-dice-harvard/</a:t>
            </a:r>
            <a:endParaRPr lang="es-MX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DA0C3C-7FCA-4ACC-A421-111CAF8F3217}"/>
              </a:ext>
            </a:extLst>
          </p:cNvPr>
          <p:cNvSpPr txBox="1"/>
          <p:nvPr/>
        </p:nvSpPr>
        <p:spPr>
          <a:xfrm>
            <a:off x="6134282" y="5118754"/>
            <a:ext cx="5427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hlinkClick r:id="rId4"/>
              </a:rPr>
              <a:t>https://www.health.harvard.edu/nutrition/adults-who-skip-morning-meal-likely-to-miss-out-on-nutrients</a:t>
            </a:r>
            <a:endParaRPr lang="es-MX" sz="1400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0EBFCA4C-FD49-499C-B7BA-40224099130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1444773" y="2685263"/>
            <a:ext cx="8829332" cy="2925506"/>
          </a:xfr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72606FC-F569-4A67-BD1B-43044F6375F9}"/>
              </a:ext>
            </a:extLst>
          </p:cNvPr>
          <p:cNvSpPr/>
          <p:nvPr/>
        </p:nvSpPr>
        <p:spPr>
          <a:xfrm>
            <a:off x="1511062" y="4199611"/>
            <a:ext cx="8696754" cy="25636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EEB9BC6-44E6-487A-9801-653EEDBB0E80}"/>
              </a:ext>
            </a:extLst>
          </p:cNvPr>
          <p:cNvSpPr/>
          <p:nvPr/>
        </p:nvSpPr>
        <p:spPr>
          <a:xfrm>
            <a:off x="1511061" y="4493059"/>
            <a:ext cx="1132386" cy="25636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4504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EAF39-B3DA-4F5F-8B70-04F2A82F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1.5.1 Modelando suposiciones causales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A2EF33-3CC6-45DF-BD12-CD0DDE5E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lidiar rigurosamente con cuestiones causales, debemos tener una manera formal de especificar nuestras suposiciones sobre la historia causal detrás de un conjunto de datos.</a:t>
            </a:r>
          </a:p>
          <a:p>
            <a:endParaRPr lang="es-MX" dirty="0"/>
          </a:p>
          <a:p>
            <a:r>
              <a:rPr lang="es-MX" dirty="0"/>
              <a:t>El concepto de modelo causal estructural (SCM, por sus siglas en inglés) es una forma de describir las características relevantes del mundo y cómo interactúan entre ellas.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646A16-2F32-4E1B-83F5-134563C3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60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871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EAF39-B3DA-4F5F-8B70-04F2A82F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1.5.1 Modelando suposiciones causales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A2EF33-3CC6-45DF-BD12-CD0DDE5E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modelo estructural causal describe cómo la naturaleza asigna valores a variables de interés.</a:t>
            </a:r>
          </a:p>
          <a:p>
            <a:endParaRPr lang="es-MX" dirty="0"/>
          </a:p>
          <a:p>
            <a:r>
              <a:rPr lang="es-MX" dirty="0"/>
              <a:t>Formalmente, un modelo estructural causal está compuesto por dos conjuntos de variables </a:t>
            </a:r>
            <a:r>
              <a:rPr lang="es-MX" i="1" dirty="0"/>
              <a:t>U</a:t>
            </a:r>
            <a:r>
              <a:rPr lang="es-MX" dirty="0"/>
              <a:t> y </a:t>
            </a:r>
            <a:r>
              <a:rPr lang="es-MX" i="1" dirty="0"/>
              <a:t>V</a:t>
            </a:r>
            <a:r>
              <a:rPr lang="es-MX" dirty="0"/>
              <a:t> y un conjunto de funciones </a:t>
            </a:r>
            <a:r>
              <a:rPr lang="es-MX" i="1" dirty="0"/>
              <a:t>F</a:t>
            </a:r>
            <a:r>
              <a:rPr lang="es-MX" dirty="0"/>
              <a:t> que asigna a cada variable en </a:t>
            </a:r>
            <a:r>
              <a:rPr lang="es-MX" i="1" dirty="0"/>
              <a:t>V</a:t>
            </a:r>
            <a:r>
              <a:rPr lang="es-MX" dirty="0"/>
              <a:t> un valor con base en los valores de otras variables en el modelo.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646A16-2F32-4E1B-83F5-134563C3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61</a:t>
            </a:fld>
            <a:endParaRPr lang="es-MX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01FBFDCF-EB01-4B72-A12E-2FE4FD25211B}"/>
                  </a:ext>
                </a:extLst>
              </p14:cNvPr>
              <p14:cNvContentPartPr/>
              <p14:nvPr/>
            </p14:nvContentPartPr>
            <p14:xfrm>
              <a:off x="3771360" y="849600"/>
              <a:ext cx="7042320" cy="502776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01FBFDCF-EB01-4B72-A12E-2FE4FD2521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2000" y="840240"/>
                <a:ext cx="7061040" cy="50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635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EAF39-B3DA-4F5F-8B70-04F2A82F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1.5.1 Modelando suposiciones causales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A2EF33-3CC6-45DF-BD12-CD0DDE5E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Ahora podemos expandir nuestra definición de causa: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dirty="0"/>
              <a:t>“Una variable </a:t>
            </a:r>
            <a:r>
              <a:rPr lang="es-MX" i="1" dirty="0"/>
              <a:t>X</a:t>
            </a:r>
            <a:r>
              <a:rPr lang="es-MX" dirty="0"/>
              <a:t> es una </a:t>
            </a:r>
            <a:r>
              <a:rPr lang="es-MX" i="1" dirty="0"/>
              <a:t>causa directa</a:t>
            </a:r>
            <a:r>
              <a:rPr lang="es-MX" dirty="0"/>
              <a:t> de una variable </a:t>
            </a:r>
            <a:r>
              <a:rPr lang="es-MX" i="1" dirty="0"/>
              <a:t>Y</a:t>
            </a:r>
            <a:r>
              <a:rPr lang="es-MX" dirty="0"/>
              <a:t> si </a:t>
            </a:r>
            <a:r>
              <a:rPr lang="es-MX" i="1" dirty="0"/>
              <a:t>X</a:t>
            </a:r>
            <a:r>
              <a:rPr lang="es-MX" dirty="0"/>
              <a:t> aparece en la función que asigna</a:t>
            </a:r>
            <a:r>
              <a:rPr lang="es-MX" i="1" dirty="0"/>
              <a:t> </a:t>
            </a:r>
            <a:r>
              <a:rPr lang="es-MX" dirty="0"/>
              <a:t>el valor de </a:t>
            </a:r>
            <a:r>
              <a:rPr lang="es-MX" i="1" dirty="0"/>
              <a:t>Y</a:t>
            </a:r>
            <a:r>
              <a:rPr lang="es-MX" dirty="0"/>
              <a:t>. </a:t>
            </a:r>
            <a:r>
              <a:rPr lang="es-MX" i="1" dirty="0"/>
              <a:t>X</a:t>
            </a:r>
            <a:r>
              <a:rPr lang="es-MX" dirty="0"/>
              <a:t> es una </a:t>
            </a:r>
            <a:r>
              <a:rPr lang="es-MX" i="1" dirty="0"/>
              <a:t>causa</a:t>
            </a:r>
            <a:r>
              <a:rPr lang="es-MX" dirty="0"/>
              <a:t> de </a:t>
            </a:r>
            <a:r>
              <a:rPr lang="es-MX" i="1" dirty="0"/>
              <a:t>Y</a:t>
            </a:r>
            <a:r>
              <a:rPr lang="es-MX" dirty="0"/>
              <a:t> si es una causa directa de </a:t>
            </a:r>
            <a:r>
              <a:rPr lang="es-MX" i="1" dirty="0"/>
              <a:t>Y</a:t>
            </a:r>
            <a:r>
              <a:rPr lang="es-MX" dirty="0"/>
              <a:t> o de cualquier causa directa</a:t>
            </a:r>
            <a:r>
              <a:rPr lang="es-MX" i="1" dirty="0"/>
              <a:t> </a:t>
            </a:r>
            <a:r>
              <a:rPr lang="es-MX" dirty="0"/>
              <a:t>de </a:t>
            </a:r>
            <a:r>
              <a:rPr lang="es-MX" i="1" dirty="0"/>
              <a:t>Y</a:t>
            </a:r>
            <a:r>
              <a:rPr lang="es-MX" dirty="0"/>
              <a:t>.”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646A16-2F32-4E1B-83F5-134563C3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62</a:t>
            </a:fld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03526A4-5884-4396-A5E9-974EEA389403}"/>
              </a:ext>
            </a:extLst>
          </p:cNvPr>
          <p:cNvSpPr/>
          <p:nvPr/>
        </p:nvSpPr>
        <p:spPr>
          <a:xfrm>
            <a:off x="838200" y="2687444"/>
            <a:ext cx="10515600" cy="1984917"/>
          </a:xfrm>
          <a:prstGeom prst="rect">
            <a:avLst/>
          </a:prstGeom>
          <a:noFill/>
          <a:ln w="38100">
            <a:solidFill>
              <a:srgbClr val="D6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FDB48E7F-ABD4-4A4E-A7C6-556080259692}"/>
                  </a:ext>
                </a:extLst>
              </p14:cNvPr>
              <p14:cNvContentPartPr/>
              <p14:nvPr/>
            </p14:nvContentPartPr>
            <p14:xfrm>
              <a:off x="515880" y="4692240"/>
              <a:ext cx="10384560" cy="157536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FDB48E7F-ABD4-4A4E-A7C6-5560802596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520" y="4682880"/>
                <a:ext cx="10403280" cy="15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468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2AA71-17A8-45CD-B089-6DB31238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1.5.1 Modelando suposiciones causales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7A2731-545A-4BD9-9A8F-570A5912B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variables en </a:t>
            </a:r>
            <a:r>
              <a:rPr lang="es-MX" i="1" dirty="0"/>
              <a:t>U</a:t>
            </a:r>
            <a:r>
              <a:rPr lang="es-MX" dirty="0"/>
              <a:t> se llaman </a:t>
            </a:r>
            <a:r>
              <a:rPr lang="es-MX" i="1" dirty="0"/>
              <a:t>variables exógenas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Las variables en </a:t>
            </a:r>
            <a:r>
              <a:rPr lang="es-MX" i="1" dirty="0"/>
              <a:t>V</a:t>
            </a:r>
            <a:r>
              <a:rPr lang="es-MX" dirty="0"/>
              <a:t> se llaman </a:t>
            </a:r>
            <a:r>
              <a:rPr lang="es-MX" i="1" dirty="0"/>
              <a:t>variables endógenas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Cada SCM está asociado con un </a:t>
            </a:r>
            <a:r>
              <a:rPr lang="es-MX" i="1" dirty="0"/>
              <a:t>modelo causal gráfico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Los nodos son las variables en </a:t>
            </a:r>
            <a:r>
              <a:rPr lang="es-MX" i="1" dirty="0"/>
              <a:t>U </a:t>
            </a:r>
            <a:r>
              <a:rPr lang="es-MX" dirty="0"/>
              <a:t>y </a:t>
            </a:r>
            <a:r>
              <a:rPr lang="es-MX" i="1" dirty="0"/>
              <a:t>V</a:t>
            </a:r>
            <a:r>
              <a:rPr lang="es-MX" dirty="0"/>
              <a:t> y las aristas representan las funciones en </a:t>
            </a:r>
            <a:r>
              <a:rPr lang="es-MX" i="1" dirty="0"/>
              <a:t>F</a:t>
            </a:r>
            <a:r>
              <a:rPr lang="es-MX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8A44F6-AAD5-4DAB-86BA-49ABD09C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63</a:t>
            </a:fld>
            <a:endParaRPr lang="es-MX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FBDD56C7-F68A-458D-8B50-CE2DE2928020}"/>
                  </a:ext>
                </a:extLst>
              </p14:cNvPr>
              <p14:cNvContentPartPr/>
              <p14:nvPr/>
            </p14:nvContentPartPr>
            <p14:xfrm>
              <a:off x="2857320" y="907200"/>
              <a:ext cx="7859880" cy="304308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FBDD56C7-F68A-458D-8B50-CE2DE29280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7960" y="897840"/>
                <a:ext cx="7878600" cy="30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399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FF7DE-3E2F-4DA5-AAC0-ADB03A7B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1.5.1 Modelando suposiciones causales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0E34897-26F2-41FC-AE50-A7F59A07B2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MX" dirty="0"/>
                  <a:t>El modelo causal gráfico </a:t>
                </a:r>
                <a:r>
                  <a:rPr lang="es-MX" i="1" dirty="0"/>
                  <a:t>G</a:t>
                </a:r>
                <a:r>
                  <a:rPr lang="es-MX" dirty="0"/>
                  <a:t> para un SCM</a:t>
                </a:r>
                <a:r>
                  <a:rPr lang="es-MX" i="1" dirty="0"/>
                  <a:t> M</a:t>
                </a:r>
                <a:r>
                  <a:rPr lang="es-MX" dirty="0"/>
                  <a:t> contiene un nodo para cada variable en </a:t>
                </a:r>
                <a:r>
                  <a:rPr lang="es-MX" i="1" dirty="0"/>
                  <a:t>M</a:t>
                </a:r>
                <a:r>
                  <a:rPr lang="es-MX" dirty="0"/>
                  <a:t>.</a:t>
                </a:r>
              </a:p>
              <a:p>
                <a:endParaRPr lang="es-MX" i="1" dirty="0"/>
              </a:p>
              <a:p>
                <a:r>
                  <a:rPr lang="es-MX" dirty="0"/>
                  <a:t>Si, por ejemplo, en un modelo </a:t>
                </a:r>
                <a:r>
                  <a:rPr lang="es-MX" i="1" dirty="0"/>
                  <a:t>M</a:t>
                </a:r>
                <a:r>
                  <a:rPr lang="es-MX" dirty="0"/>
                  <a:t> la función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s-MX" b="0" i="1" dirty="0">
                    <a:latin typeface="Cambria Math" panose="02040503050406030204" pitchFamily="18" charset="0"/>
                  </a:rPr>
                  <a:t> </a:t>
                </a:r>
                <a:r>
                  <a:rPr lang="es-MX" dirty="0"/>
                  <a:t>para una variable </a:t>
                </a:r>
                <a:r>
                  <a:rPr lang="es-MX" i="1" dirty="0"/>
                  <a:t>X</a:t>
                </a:r>
                <a:r>
                  <a:rPr lang="es-MX" dirty="0"/>
                  <a:t> contiene a la variable </a:t>
                </a:r>
                <a:r>
                  <a:rPr lang="es-MX" i="1" dirty="0"/>
                  <a:t>Y</a:t>
                </a:r>
                <a:r>
                  <a:rPr lang="es-MX" dirty="0"/>
                  <a:t>, entonces, en </a:t>
                </a:r>
                <a:r>
                  <a:rPr lang="es-MX" i="1" dirty="0"/>
                  <a:t>G</a:t>
                </a:r>
                <a:r>
                  <a:rPr lang="es-MX" dirty="0"/>
                  <a:t>, habrá una arista dirigida de </a:t>
                </a:r>
                <a:r>
                  <a:rPr lang="es-MX" i="1" dirty="0"/>
                  <a:t>Y </a:t>
                </a:r>
                <a:r>
                  <a:rPr lang="es-MX" dirty="0"/>
                  <a:t>a </a:t>
                </a:r>
                <a:r>
                  <a:rPr lang="es-MX" i="1" dirty="0"/>
                  <a:t>X</a:t>
                </a:r>
                <a:r>
                  <a:rPr lang="es-MX" dirty="0"/>
                  <a:t>.</a:t>
                </a:r>
              </a:p>
              <a:p>
                <a:endParaRPr lang="es-MX" i="1" dirty="0"/>
              </a:p>
              <a:p>
                <a:r>
                  <a:rPr lang="es-MX" dirty="0"/>
                  <a:t>Principalmente, trataremos con SCM para los cuales los modelos gráficos son </a:t>
                </a:r>
                <a:r>
                  <a:rPr lang="es-MX" i="1" dirty="0"/>
                  <a:t>grafos dirigidos acíclicos</a:t>
                </a:r>
                <a:r>
                  <a:rPr lang="es-MX" dirty="0"/>
                  <a:t> (DAG).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0E34897-26F2-41FC-AE50-A7F59A07B2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14" r="-173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C4A113-910F-4A02-9BFB-7A88BCE0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64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091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EAF39-B3DA-4F5F-8B70-04F2A82F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1.5.1 Modelando suposiciones causales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A2EF33-3CC6-45DF-BD12-CD0DDE5EF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27" y="1825625"/>
            <a:ext cx="10803673" cy="4046538"/>
          </a:xfrm>
        </p:spPr>
        <p:txBody>
          <a:bodyPr>
            <a:normAutofit/>
          </a:bodyPr>
          <a:lstStyle/>
          <a:p>
            <a:r>
              <a:rPr lang="es-MX" dirty="0"/>
              <a:t>Debido a la relación entre los SCM y los modelos gráficos, podemos dar una definición gráfica de causa: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dirty="0"/>
              <a:t>“Si en un modelo gráfico, una variable X es hija de otra variable </a:t>
            </a:r>
            <a:r>
              <a:rPr lang="es-MX" i="1" dirty="0"/>
              <a:t>Y, </a:t>
            </a:r>
            <a:r>
              <a:rPr lang="es-MX" dirty="0"/>
              <a:t>entonces </a:t>
            </a:r>
            <a:r>
              <a:rPr lang="es-MX" i="1" dirty="0"/>
              <a:t>Y</a:t>
            </a:r>
            <a:r>
              <a:rPr lang="es-MX" dirty="0"/>
              <a:t> es una causa directa de </a:t>
            </a:r>
            <a:r>
              <a:rPr lang="es-MX" i="1" dirty="0"/>
              <a:t>X; </a:t>
            </a:r>
            <a:r>
              <a:rPr lang="es-MX" dirty="0"/>
              <a:t>si </a:t>
            </a:r>
            <a:r>
              <a:rPr lang="es-MX" i="1" dirty="0"/>
              <a:t>X</a:t>
            </a:r>
            <a:r>
              <a:rPr lang="es-MX" dirty="0"/>
              <a:t> es un descendiente</a:t>
            </a:r>
            <a:r>
              <a:rPr lang="es-MX" i="1" dirty="0"/>
              <a:t> </a:t>
            </a:r>
            <a:r>
              <a:rPr lang="es-MX" dirty="0"/>
              <a:t>de </a:t>
            </a:r>
            <a:r>
              <a:rPr lang="es-MX" i="1" dirty="0"/>
              <a:t>Y</a:t>
            </a:r>
            <a:r>
              <a:rPr lang="es-MX" dirty="0"/>
              <a:t>, entonces</a:t>
            </a:r>
            <a:r>
              <a:rPr lang="es-MX" i="1" dirty="0"/>
              <a:t> Y</a:t>
            </a:r>
            <a:r>
              <a:rPr lang="es-MX" dirty="0"/>
              <a:t> es una causa </a:t>
            </a:r>
            <a:r>
              <a:rPr lang="es-MX" b="1" dirty="0"/>
              <a:t>potencial*</a:t>
            </a:r>
            <a:r>
              <a:rPr lang="es-MX" dirty="0"/>
              <a:t> de </a:t>
            </a:r>
            <a:r>
              <a:rPr lang="es-MX" i="1" dirty="0"/>
              <a:t>X</a:t>
            </a:r>
            <a:r>
              <a:rPr lang="es-MX" dirty="0"/>
              <a:t> </a:t>
            </a:r>
          </a:p>
          <a:p>
            <a:pPr marL="0" indent="0" algn="ctr">
              <a:buNone/>
            </a:pPr>
            <a:endParaRPr lang="es-MX" dirty="0"/>
          </a:p>
          <a:p>
            <a:pPr marL="0" indent="0">
              <a:buNone/>
            </a:pPr>
            <a:r>
              <a:rPr lang="es-MX" sz="2000" dirty="0"/>
              <a:t>*(hay casos intransitivos poco comunes en los que </a:t>
            </a:r>
            <a:r>
              <a:rPr lang="es-MX" sz="2000" i="1" dirty="0"/>
              <a:t>Y</a:t>
            </a:r>
            <a:r>
              <a:rPr lang="es-MX" sz="2000" dirty="0"/>
              <a:t> no será una causa de </a:t>
            </a:r>
            <a:r>
              <a:rPr lang="es-MX" sz="2000" i="1" dirty="0"/>
              <a:t>X</a:t>
            </a:r>
            <a:r>
              <a:rPr lang="es-MX" sz="2000" dirty="0"/>
              <a:t>).</a:t>
            </a:r>
            <a:endParaRPr lang="es-MX" sz="2000" b="1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646A16-2F32-4E1B-83F5-134563C3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65</a:t>
            </a:fld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03526A4-5884-4396-A5E9-974EEA389403}"/>
              </a:ext>
            </a:extLst>
          </p:cNvPr>
          <p:cNvSpPr/>
          <p:nvPr/>
        </p:nvSpPr>
        <p:spPr>
          <a:xfrm>
            <a:off x="447907" y="3013414"/>
            <a:ext cx="11296186" cy="1670960"/>
          </a:xfrm>
          <a:prstGeom prst="rect">
            <a:avLst/>
          </a:prstGeom>
          <a:noFill/>
          <a:ln w="38100">
            <a:solidFill>
              <a:srgbClr val="D6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132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C6163-4A39-48CD-AFE4-C7E98A52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1.5.1 Modelando suposiciones causales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B4E9115-8655-4950-B1D1-6E01001F12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}"/>
                          <m:ctrlPr>
                            <a:rPr lang="es-MX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MX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MX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,         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 = 2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 + 3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Este modelo representa el salario (</a:t>
                </a:r>
                <a:r>
                  <a:rPr lang="es-MX" i="1" dirty="0"/>
                  <a:t>Z</a:t>
                </a:r>
                <a:r>
                  <a:rPr lang="es-MX" dirty="0"/>
                  <a:t>) que un empleador paga a un individuo con </a:t>
                </a:r>
                <a:r>
                  <a:rPr lang="es-MX" i="1" dirty="0"/>
                  <a:t>X</a:t>
                </a:r>
                <a:r>
                  <a:rPr lang="es-MX" dirty="0"/>
                  <a:t> años de escolaridad y </a:t>
                </a:r>
                <a:r>
                  <a:rPr lang="es-MX" i="1" dirty="0" err="1"/>
                  <a:t>Y</a:t>
                </a:r>
                <a:r>
                  <a:rPr lang="es-MX" dirty="0"/>
                  <a:t> años de experiencia.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Tanto </a:t>
                </a:r>
                <a:r>
                  <a:rPr lang="es-MX" i="1" dirty="0"/>
                  <a:t>X</a:t>
                </a:r>
                <a:r>
                  <a:rPr lang="es-MX" dirty="0"/>
                  <a:t> como </a:t>
                </a:r>
                <a:r>
                  <a:rPr lang="es-MX" i="1" dirty="0"/>
                  <a:t>Y</a:t>
                </a:r>
                <a:r>
                  <a:rPr lang="es-MX" dirty="0"/>
                  <a:t> aparecen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s-MX" dirty="0"/>
                  <a:t>, así que ambas son causas directas de </a:t>
                </a:r>
                <a:r>
                  <a:rPr lang="es-MX" i="1" dirty="0"/>
                  <a:t>Z</a:t>
                </a:r>
                <a:r>
                  <a:rPr lang="es-MX" dirty="0"/>
                  <a:t>. Si </a:t>
                </a:r>
                <a:r>
                  <a:rPr lang="es-MX" i="1" dirty="0"/>
                  <a:t>X</a:t>
                </a:r>
                <a:r>
                  <a:rPr lang="es-MX" dirty="0"/>
                  <a:t> y </a:t>
                </a:r>
                <a:r>
                  <a:rPr lang="es-MX" i="1" dirty="0" err="1"/>
                  <a:t>Y</a:t>
                </a:r>
                <a:r>
                  <a:rPr lang="es-MX" i="1" dirty="0"/>
                  <a:t> </a:t>
                </a:r>
                <a:r>
                  <a:rPr lang="es-MX" dirty="0"/>
                  <a:t>tuvieran</a:t>
                </a:r>
                <a:r>
                  <a:rPr lang="es-MX" i="1" dirty="0"/>
                  <a:t> </a:t>
                </a:r>
                <a:r>
                  <a:rPr lang="es-MX" dirty="0"/>
                  <a:t>algún ancestro, esos ancestros serían causas potenciales de </a:t>
                </a:r>
                <a:r>
                  <a:rPr lang="es-MX" i="1" dirty="0"/>
                  <a:t>Z</a:t>
                </a:r>
                <a:r>
                  <a:rPr lang="es-MX" dirty="0"/>
                  <a:t>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B4E9115-8655-4950-B1D1-6E01001F1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696" b="-120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11A30B-B0D0-4A3D-916F-365960FC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66</a:t>
            </a:fld>
            <a:endParaRPr lang="es-MX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141D946F-EDD8-4E81-9576-5DB10105F6D5}"/>
                  </a:ext>
                </a:extLst>
              </p14:cNvPr>
              <p14:cNvContentPartPr/>
              <p14:nvPr/>
            </p14:nvContentPartPr>
            <p14:xfrm>
              <a:off x="3923280" y="2168280"/>
              <a:ext cx="5303520" cy="88992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141D946F-EDD8-4E81-9576-5DB10105F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3920" y="2158920"/>
                <a:ext cx="5322240" cy="9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70046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C6163-4A39-48CD-AFE4-C7E98A52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1.5.1 Modelando suposiciones causales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B4E9115-8655-4950-B1D1-6E01001F12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}"/>
                          <m:ctrlPr>
                            <a:rPr lang="es-MX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MX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MX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,         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 = 2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 + 3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B4E9115-8655-4950-B1D1-6E01001F1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11A30B-B0D0-4A3D-916F-365960FC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67</a:t>
            </a:fld>
            <a:endParaRPr lang="es-MX" dirty="0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C1CD5480-99B8-40B5-877C-CE4D94615608}"/>
              </a:ext>
            </a:extLst>
          </p:cNvPr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3330575"/>
            <a:ext cx="4019550" cy="2676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5117465C-C15A-4D2D-B3ED-0DB38646633E}"/>
                  </a:ext>
                </a:extLst>
              </p14:cNvPr>
              <p14:cNvContentPartPr/>
              <p14:nvPr/>
            </p14:nvContentPartPr>
            <p14:xfrm>
              <a:off x="2613960" y="1131840"/>
              <a:ext cx="4667760" cy="20271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5117465C-C15A-4D2D-B3ED-0DB3864663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04600" y="1122480"/>
                <a:ext cx="4686480" cy="20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78185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15988-BE23-4E91-ABE7-097EF373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1.5.1 Modelando suposiciones causales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119E1-1BB2-45B1-BBE3-B58BB05B6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los modelos gráficos contienen menos información que los SCM, ¿por qué usarlos?</a:t>
            </a:r>
          </a:p>
          <a:p>
            <a:pPr lvl="1"/>
            <a:r>
              <a:rPr lang="es-MX" dirty="0"/>
              <a:t>Usualmente el conocimiento que tenemos sobre las relaciones causales no es cuantitativo sino cualitativo.</a:t>
            </a:r>
          </a:p>
          <a:p>
            <a:pPr lvl="1"/>
            <a:r>
              <a:rPr lang="es-MX" dirty="0"/>
              <a:t>Proporcionan un entendimiento más intuitivo de la causalidad que modelos SCM parcialmente especificados.</a:t>
            </a:r>
          </a:p>
          <a:p>
            <a:pPr lvl="1"/>
            <a:r>
              <a:rPr lang="es-MX" dirty="0"/>
              <a:t>Permiten expresar distribuciones conjuntas de forma muy eficiente. (siguiente sección)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D096CA-60D9-4090-88FE-3D55EEEA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68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46957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EAF39-B3DA-4F5F-8B70-04F2A82F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1.5.2 Descomposición en producto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EFD9E0-C63B-4405-9C9F-A7FE47C1B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646A16-2F32-4E1B-83F5-134563C3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69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530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2075ACF-04A7-4C02-87D6-18CDFA63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Falacia lógica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7B9084E5-ECCE-40DD-8C82-B1F8E81B0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644" y="1429422"/>
            <a:ext cx="7382712" cy="4475992"/>
          </a:xfr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C6E8AE-0955-4FD9-9B11-5637183D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4E69D0-0411-4EA6-9BCC-CE4C3FA271B8}"/>
              </a:ext>
            </a:extLst>
          </p:cNvPr>
          <p:cNvSpPr txBox="1"/>
          <p:nvPr/>
        </p:nvSpPr>
        <p:spPr>
          <a:xfrm>
            <a:off x="0" y="5905414"/>
            <a:ext cx="5427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hlinkClick r:id="rId3"/>
              </a:rPr>
              <a:t>https://yourlogicalfallacyis.com/false-cause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0626287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EAF39-B3DA-4F5F-8B70-04F2A82F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1.5.2 Descomposición en producto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1171CBD-40C4-480A-8F3B-1407E035B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Regla de descomposición en producto</a:t>
                </a:r>
              </a:p>
              <a:p>
                <a:pPr marL="457200" lvl="1" indent="0">
                  <a:buNone/>
                </a:pPr>
                <a:endParaRPr lang="es-MX" dirty="0"/>
              </a:p>
              <a:p>
                <a:pPr marL="457200" lvl="1" indent="0">
                  <a:buNone/>
                </a:pPr>
                <a:r>
                  <a:rPr lang="es-MX" dirty="0"/>
                  <a:t>Para cualquier modelo cuyo grafo es acíclico, la distribución conjunta de las variables en el modelo está dada por el producto de las distribuciones condicionales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i="1" dirty="0" err="1" smtClean="0">
                        <a:latin typeface="Cambria Math" panose="02040503050406030204" pitchFamily="18" charset="0"/>
                      </a:rPr>
                      <m:t>h𝑖𝑗𝑜</m:t>
                    </m:r>
                    <m:r>
                      <a:rPr lang="es-MX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MX" i="1" dirty="0" err="1" smtClean="0">
                        <a:latin typeface="Cambria Math" panose="02040503050406030204" pitchFamily="18" charset="0"/>
                      </a:rPr>
                      <m:t>𝑝𝑎𝑑𝑟𝑒𝑠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/>
                  <a:t> sobre todas las “familias” en el grafo</a:t>
                </a:r>
              </a:p>
              <a:p>
                <a:pPr marL="457200" lvl="1" indent="0">
                  <a:buNone/>
                </a:pPr>
                <a:endParaRPr lang="es-MX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i="1" dirty="0" smtClean="0">
                              <a:latin typeface="Cambria Math" panose="02040503050406030204" pitchFamily="18" charset="0"/>
                            </a:rPr>
                            <m:t>…, </m:t>
                          </m:r>
                          <m:sSub>
                            <m:sSubPr>
                              <m:ctrlPr>
                                <a:rPr lang="es-MX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 dirty="0" err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i="1" dirty="0" err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1171CBD-40C4-480A-8F3B-1407E035B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60" r="-81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646A16-2F32-4E1B-83F5-134563C3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70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781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8CB3775-C326-4E41-BFCF-FF6BDC6B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Estudiar causalidad…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DDAF3F-B07A-42BA-B908-B51B5FEF0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…porque necesitamos darle sentido a los datos para guiar políticas públicas y acciones y para aprender de éxitos y errores.</a:t>
            </a:r>
          </a:p>
          <a:p>
            <a:r>
              <a:rPr lang="es-MX" dirty="0"/>
              <a:t>…porque no es solo un aspecto de la estadística. Es adicional a la estadística y permite descubrir cómo funciona el mundo.</a:t>
            </a:r>
          </a:p>
          <a:p>
            <a:r>
              <a:rPr lang="es-MX" dirty="0"/>
              <a:t>…porque el lenguaje tradicional de la estadística debe enriquecerse con nuevos ingredientes para lidiar con relaciones de causa y efecto.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C3425A-24B3-48A2-8BDC-C2491267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148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13B7A30-0670-40DE-A2BC-4962B145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1.2 La paradoja de Simpson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D680D1B-7AEE-4DCB-A1CE-6760D56AD4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201AC6-4D79-4C53-9A5A-96CA3FBB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A4BF-58A4-4D71-94E2-A13400D7DF1F}" type="slidenum">
              <a:rPr lang="es-MX" smtClean="0"/>
              <a:pPr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3039353"/>
      </p:ext>
    </p:extLst>
  </p:cSld>
  <p:clrMapOvr>
    <a:masterClrMapping/>
  </p:clrMapOvr>
</p:sld>
</file>

<file path=ppt/theme/theme1.xml><?xml version="1.0" encoding="utf-8"?>
<a:theme xmlns:a="http://schemas.openxmlformats.org/drawingml/2006/main" name="ccaballeroh_cic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caballeroh_cic" id="{DA37A429-A458-417E-A375-084BC882A4A0}" vid="{2C0C1262-76C0-4780-A429-275F7897FA5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ccaballeroh_cic</Template>
  <TotalTime>2870</TotalTime>
  <Words>2961</Words>
  <Application>Microsoft Office PowerPoint</Application>
  <PresentationFormat>Panorámica</PresentationFormat>
  <Paragraphs>451</Paragraphs>
  <Slides>70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70</vt:i4>
      </vt:variant>
    </vt:vector>
  </HeadingPairs>
  <TitlesOfParts>
    <vt:vector size="75" baseType="lpstr">
      <vt:lpstr>Arial</vt:lpstr>
      <vt:lpstr>Calibri</vt:lpstr>
      <vt:lpstr>Cambria Math</vt:lpstr>
      <vt:lpstr>Century Gothic</vt:lpstr>
      <vt:lpstr>ccaballeroh_cic</vt:lpstr>
      <vt:lpstr>Inferencia causal</vt:lpstr>
      <vt:lpstr>Contenido</vt:lpstr>
      <vt:lpstr>1.1 ¿Por qué estudiar causalidad?</vt:lpstr>
      <vt:lpstr>Ejemplos</vt:lpstr>
      <vt:lpstr>Ejemplos</vt:lpstr>
      <vt:lpstr>Ejemplos</vt:lpstr>
      <vt:lpstr>Falacia lógica</vt:lpstr>
      <vt:lpstr>Estudiar causalidad…</vt:lpstr>
      <vt:lpstr>1.2 La paradoja de Simpson</vt:lpstr>
      <vt:lpstr>Problema</vt:lpstr>
      <vt:lpstr>Presentación de PowerPoint</vt:lpstr>
      <vt:lpstr>Presentación de PowerPoint</vt:lpstr>
      <vt:lpstr>Presentación de PowerPoint</vt:lpstr>
      <vt:lpstr>Paradoja de Simpson</vt:lpstr>
      <vt:lpstr> Problema en el mundo real</vt:lpstr>
      <vt:lpstr> Problema en el mundo real</vt:lpstr>
      <vt:lpstr> Problema en el mundo real</vt:lpstr>
      <vt:lpstr>La estadística no es suficiente</vt:lpstr>
      <vt:lpstr>Métodos extraestadísticos</vt:lpstr>
      <vt:lpstr>Definición provisional de causa</vt:lpstr>
      <vt:lpstr>1.3 Probabilidad y estadística</vt:lpstr>
      <vt:lpstr>1.3.1 Variables</vt:lpstr>
      <vt:lpstr>1.3.2 Eventos</vt:lpstr>
      <vt:lpstr>1.3.3 Probabilidad condicional</vt:lpstr>
      <vt:lpstr>1.3.3 Probabilidad condicional</vt:lpstr>
      <vt:lpstr>1.3.3 Probabilidad condicional</vt:lpstr>
      <vt:lpstr>1.3.3 Probabilidad condicional</vt:lpstr>
      <vt:lpstr>1.3.3 Probabilidad condicional</vt:lpstr>
      <vt:lpstr>Ejercicio</vt:lpstr>
      <vt:lpstr>Tabla del ejercicio</vt:lpstr>
      <vt:lpstr>1.3.4 Independencia</vt:lpstr>
      <vt:lpstr>1.3.4 Independencia</vt:lpstr>
      <vt:lpstr>1.3.4 Independencia</vt:lpstr>
      <vt:lpstr>1.3.5 Distribuciones de probabilidad</vt:lpstr>
      <vt:lpstr>1.3.5 Distribuciones de probabilidad</vt:lpstr>
      <vt:lpstr>1.3.5 Distribuciones de probabilidad</vt:lpstr>
      <vt:lpstr>1.3.6 Ley de probabilidad total</vt:lpstr>
      <vt:lpstr>1.3.6 Ley de probabilidad total</vt:lpstr>
      <vt:lpstr>1.3.6 Ley de probabilidad total</vt:lpstr>
      <vt:lpstr>1.3.6 Ley de probabilidad total</vt:lpstr>
      <vt:lpstr>Presentación de PowerPoint</vt:lpstr>
      <vt:lpstr>1.3.6 Ley de probabilidad total</vt:lpstr>
      <vt:lpstr>1.3.8 Valores esperados</vt:lpstr>
      <vt:lpstr>1.3.9 Varianza y covarianza</vt:lpstr>
      <vt:lpstr>1.3.10 Regresión</vt:lpstr>
      <vt:lpstr>Regresión lineal</vt:lpstr>
      <vt:lpstr>Regresión lineal</vt:lpstr>
      <vt:lpstr>Regresión lineal</vt:lpstr>
      <vt:lpstr>1.3.11 Regresión múltiple</vt:lpstr>
      <vt:lpstr>1.4 Grafos</vt:lpstr>
      <vt:lpstr>1.4 Grafos</vt:lpstr>
      <vt:lpstr>1.4 Grafos</vt:lpstr>
      <vt:lpstr>1.4 Grafos</vt:lpstr>
      <vt:lpstr>1.4 Grafos</vt:lpstr>
      <vt:lpstr>1.4 Grafos</vt:lpstr>
      <vt:lpstr>1.4 Grafos</vt:lpstr>
      <vt:lpstr>1.4 Grafos</vt:lpstr>
      <vt:lpstr>1.5 Modelos causales estructurales</vt:lpstr>
      <vt:lpstr>1.5.1 Modelando suposiciones causales</vt:lpstr>
      <vt:lpstr>1.5.1 Modelando suposiciones causales</vt:lpstr>
      <vt:lpstr>1.5.1 Modelando suposiciones causales</vt:lpstr>
      <vt:lpstr>1.5.1 Modelando suposiciones causales</vt:lpstr>
      <vt:lpstr>1.5.1 Modelando suposiciones causales</vt:lpstr>
      <vt:lpstr>1.5.1 Modelando suposiciones causales</vt:lpstr>
      <vt:lpstr>1.5.1 Modelando suposiciones causales</vt:lpstr>
      <vt:lpstr>1.5.1 Modelando suposiciones causales</vt:lpstr>
      <vt:lpstr>1.5.1 Modelando suposiciones causales</vt:lpstr>
      <vt:lpstr>1.5.1 Modelando suposiciones causales</vt:lpstr>
      <vt:lpstr>1.5.2 Descomposición en producto</vt:lpstr>
      <vt:lpstr>1.5.2 Descomposición en producto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Daniel Caballero Hernandez</dc:creator>
  <cp:lastModifiedBy>Christian Daniel Caballero Hernandez</cp:lastModifiedBy>
  <cp:revision>51</cp:revision>
  <dcterms:created xsi:type="dcterms:W3CDTF">2021-09-14T05:32:12Z</dcterms:created>
  <dcterms:modified xsi:type="dcterms:W3CDTF">2022-03-21T22:50:48Z</dcterms:modified>
</cp:coreProperties>
</file>