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71" r:id="rId12"/>
    <p:sldId id="272" r:id="rId13"/>
    <p:sldId id="270" r:id="rId14"/>
    <p:sldId id="267" r:id="rId15"/>
    <p:sldId id="273" r:id="rId16"/>
    <p:sldId id="274" r:id="rId17"/>
    <p:sldId id="275" r:id="rId18"/>
    <p:sldId id="268" r:id="rId19"/>
    <p:sldId id="26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D36F-18DC-4694-A9FB-91D4BE02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41207-4400-4818-8560-EBB13CCF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18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FD1B-7C94-4481-B5EB-35444272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y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692C5-0D7F-413C-9425-3243BC0F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argumento </a:t>
            </a:r>
            <a:r>
              <a:rPr lang="es-MX"/>
              <a:t>es lo </a:t>
            </a:r>
            <a:r>
              <a:rPr lang="es-MX" dirty="0"/>
              <a:t>que le pasas a la función</a:t>
            </a:r>
          </a:p>
          <a:p>
            <a:r>
              <a:rPr lang="es-MX" dirty="0"/>
              <a:t>Los parámetros son a qué variables se asignan esos argumentos.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276642-E6C0-48ED-BEEF-A035B77709BD}"/>
              </a:ext>
            </a:extLst>
          </p:cNvPr>
          <p:cNvSpPr txBox="1"/>
          <p:nvPr/>
        </p:nvSpPr>
        <p:spPr>
          <a:xfrm>
            <a:off x="2018423" y="3429000"/>
            <a:ext cx="9013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(mensaje, n)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contador = 0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latin typeface="Consolas" panose="020B0609020204030204" pitchFamily="49" charset="0"/>
              </a:rPr>
              <a:t>(mensaje)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contador += 1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"listo"</a:t>
            </a:r>
          </a:p>
        </p:txBody>
      </p:sp>
    </p:spTree>
    <p:extLst>
      <p:ext uri="{BB962C8B-B14F-4D97-AF65-F5344CB8AC3E}">
        <p14:creationId xmlns:p14="http://schemas.microsoft.com/office/powerpoint/2010/main" val="24760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D5B07B-1D1E-4C24-9734-84A4E40C2308}"/>
              </a:ext>
            </a:extLst>
          </p:cNvPr>
          <p:cNvSpPr txBox="1"/>
          <p:nvPr/>
        </p:nvSpPr>
        <p:spPr>
          <a:xfrm>
            <a:off x="1338915" y="736134"/>
            <a:ext cx="9692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(mensaje, n)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contador = 0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latin typeface="Consolas" panose="020B0609020204030204" pitchFamily="49" charset="0"/>
              </a:rPr>
              <a:t>(mensaje)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contador += 1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"listo“</a:t>
            </a:r>
          </a:p>
          <a:p>
            <a:endParaRPr lang="es-MX" sz="2800" dirty="0">
              <a:latin typeface="Consolas" panose="020B0609020204030204" pitchFamily="49" charset="0"/>
            </a:endParaRPr>
          </a:p>
          <a:p>
            <a:r>
              <a:rPr lang="es-MX" sz="2800" dirty="0" err="1">
                <a:latin typeface="Consolas" panose="020B0609020204030204" pitchFamily="49" charset="0"/>
              </a:rPr>
              <a:t>mi_mensaje</a:t>
            </a:r>
            <a:r>
              <a:rPr lang="es-MX" sz="2800" dirty="0">
                <a:latin typeface="Consolas" panose="020B0609020204030204" pitchFamily="49" charset="0"/>
              </a:rPr>
              <a:t> = “adiós”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veces = 3</a:t>
            </a:r>
          </a:p>
          <a:p>
            <a:endParaRPr lang="es-MX" sz="2800" dirty="0">
              <a:latin typeface="Consolas" panose="020B0609020204030204" pitchFamily="49" charset="0"/>
            </a:endParaRPr>
          </a:p>
          <a:p>
            <a:r>
              <a:rPr lang="es-MX" sz="2800" dirty="0">
                <a:latin typeface="Consolas" panose="020B0609020204030204" pitchFamily="49" charset="0"/>
              </a:rPr>
              <a:t>respuesta =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mi_mensaje</a:t>
            </a:r>
            <a:r>
              <a:rPr lang="es-MX" sz="2800" dirty="0">
                <a:latin typeface="Consolas" panose="020B0609020204030204" pitchFamily="49" charset="0"/>
              </a:rPr>
              <a:t>, veces)</a:t>
            </a:r>
          </a:p>
        </p:txBody>
      </p:sp>
    </p:spTree>
    <p:extLst>
      <p:ext uri="{BB962C8B-B14F-4D97-AF65-F5344CB8AC3E}">
        <p14:creationId xmlns:p14="http://schemas.microsoft.com/office/powerpoint/2010/main" val="2522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46E6-7FA9-44F8-B688-2E1E57C9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 (</a:t>
            </a:r>
            <a:r>
              <a:rPr lang="es-MX" i="1" dirty="0" err="1"/>
              <a:t>scope</a:t>
            </a:r>
            <a:r>
              <a:rPr lang="es-MX" dirty="0"/>
              <a:t>) de las variables y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0C9E7-3612-4C4D-875E-6EC021D9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</a:t>
            </a:r>
          </a:p>
        </p:txBody>
      </p:sp>
    </p:spTree>
    <p:extLst>
      <p:ext uri="{BB962C8B-B14F-4D97-AF65-F5344CB8AC3E}">
        <p14:creationId xmlns:p14="http://schemas.microsoft.com/office/powerpoint/2010/main" val="426379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23C6-C683-4A5C-89FE-0828F596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A8F62-1A77-498C-90E8-FAF9AA3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1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C813-2925-4C09-9EB6-44E51E0E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349C4-A513-4C38-9362-28FE9DD8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encapsular el código es más fácil de mantener (cambiar, mejorar, corregir).</a:t>
            </a:r>
          </a:p>
          <a:p>
            <a:r>
              <a:rPr lang="es-MX" dirty="0"/>
              <a:t>Aún hay código copiado y pegado. Tendremos que esperar a conocer estructuras de datos para guardar todos los casos que queramos y mandar a llamar nuestra función en un ciclo</a:t>
            </a:r>
          </a:p>
        </p:txBody>
      </p:sp>
    </p:spTree>
    <p:extLst>
      <p:ext uri="{BB962C8B-B14F-4D97-AF65-F5344CB8AC3E}">
        <p14:creationId xmlns:p14="http://schemas.microsoft.com/office/powerpoint/2010/main" val="32448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96C1-5976-423D-B2F9-AF8F1706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896A4-120B-404C-B78E-1F278E26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583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3C38-9636-42FD-960B-4CBB5B5A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ventaja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3E376-A8FF-4C00-9151-4F0EF325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fácil de leer y de probar el código</a:t>
            </a:r>
            <a:endParaRPr lang="es-MX" u="sng" dirty="0"/>
          </a:p>
          <a:p>
            <a:r>
              <a:rPr lang="es-MX" dirty="0"/>
              <a:t>Podemos pensar nuestro problema en pedacitos que podemos ir haciendo poco a poco</a:t>
            </a:r>
          </a:p>
        </p:txBody>
      </p:sp>
    </p:spTree>
    <p:extLst>
      <p:ext uri="{BB962C8B-B14F-4D97-AF65-F5344CB8AC3E}">
        <p14:creationId xmlns:p14="http://schemas.microsoft.com/office/powerpoint/2010/main" val="294722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Python cuál 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u="sng" dirty="0" err="1"/>
              <a:t>print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ECC78-4BBB-4007-B604-319B737E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Pequeña nota sobre f-</a:t>
            </a:r>
            <a:r>
              <a:rPr lang="es-MX" dirty="0" err="1"/>
              <a:t>strings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7DE5C-9F5B-433A-A3DD-DC8CCB9E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adelante hablaremos más sobre las cadenas, pero tocaremos brevemente sobre cómo dar formato a las cadenas.</a:t>
            </a:r>
          </a:p>
          <a:p>
            <a:r>
              <a:rPr lang="es-MX" dirty="0"/>
              <a:t>Recientemente, Python implementó unas cadenas de formato llamadas f-</a:t>
            </a:r>
            <a:r>
              <a:rPr lang="es-MX" dirty="0" err="1"/>
              <a:t>strings</a:t>
            </a:r>
            <a:r>
              <a:rPr lang="es-MX" dirty="0"/>
              <a:t>. Solo agrega una f antes de la cadena</a:t>
            </a:r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f”mi</a:t>
            </a:r>
            <a:r>
              <a:rPr lang="es-MX" dirty="0">
                <a:latin typeface="Consolas" panose="020B0609020204030204" pitchFamily="49" charset="0"/>
              </a:rPr>
              <a:t> cadena”</a:t>
            </a:r>
            <a:endParaRPr lang="es-MX" sz="2800" dirty="0"/>
          </a:p>
          <a:p>
            <a:r>
              <a:rPr lang="es-MX" dirty="0"/>
              <a:t>Permiten usar variables (¡y expresiones!) dentro de las cadenas entre llaves. El intérprete evaluará la variable o expresión y luego sustituirá el valor en la cadena. 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8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3BEEB-42CE-4863-8E44-4A04694F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6C55-57B4-4A4C-832C-CDCF5605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17DEA-EE4D-4B84-AB37-4D170BF0EDAF}"/>
              </a:ext>
            </a:extLst>
          </p:cNvPr>
          <p:cNvSpPr txBox="1"/>
          <p:nvPr/>
        </p:nvSpPr>
        <p:spPr>
          <a:xfrm>
            <a:off x="1271803" y="2388677"/>
            <a:ext cx="9013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nombre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=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“Ana”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f”Hola</a:t>
            </a:r>
            <a:r>
              <a:rPr lang="es-MX" sz="2800" dirty="0">
                <a:latin typeface="Consolas" panose="020B0609020204030204" pitchFamily="49" charset="0"/>
              </a:rPr>
              <a:t>, {nombre}”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Hola, Ana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f”La</a:t>
            </a:r>
            <a:r>
              <a:rPr lang="es-MX" sz="2800" dirty="0">
                <a:latin typeface="Consolas" panose="020B0609020204030204" pitchFamily="49" charset="0"/>
              </a:rPr>
              <a:t> suma de 2 + 3 es {2 + 3}”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La suma de 2 + 3 es 5</a:t>
            </a:r>
          </a:p>
        </p:txBody>
      </p:sp>
    </p:spTree>
    <p:extLst>
      <p:ext uri="{BB962C8B-B14F-4D97-AF65-F5344CB8AC3E}">
        <p14:creationId xmlns:p14="http://schemas.microsoft.com/office/powerpoint/2010/main" val="375200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825B-E084-456D-83C2-37C55AF5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números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263A-9F5A-4355-90F0-14EBF9F1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Podemos darle formato a los números de la siguiente forma: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81EE1C-8FA4-43A1-B212-C8757802199B}"/>
              </a:ext>
            </a:extLst>
          </p:cNvPr>
          <p:cNvSpPr txBox="1"/>
          <p:nvPr/>
        </p:nvSpPr>
        <p:spPr>
          <a:xfrm>
            <a:off x="385894" y="3110131"/>
            <a:ext cx="11284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num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=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1/3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>
                <a:latin typeface="Consolas" panose="020B0609020204030204" pitchFamily="49" charset="0"/>
              </a:rPr>
              <a:t>f”1 entre 3 es: {num:.3f} con tres decimales”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1 entre 3 es:  0.333 con tres decimales</a:t>
            </a:r>
          </a:p>
        </p:txBody>
      </p:sp>
    </p:spTree>
    <p:extLst>
      <p:ext uri="{BB962C8B-B14F-4D97-AF65-F5344CB8AC3E}">
        <p14:creationId xmlns:p14="http://schemas.microsoft.com/office/powerpoint/2010/main" val="24633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DD35-DB92-4DD4-BE86-A228795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32320-C7FD-42FE-8216-FB47143C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 las f-</a:t>
            </a:r>
            <a:r>
              <a:rPr lang="es-MX" dirty="0" err="1"/>
              <a:t>strings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2751D-AECC-4FEF-974A-C7620BA1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Reusando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690B4-7A77-449A-ACEC-5DAD5D99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Siendo programadores, debe haber una forma menos tediosa de hacer esto. ¡Imagina que en lugar de tres, fueran 10 o 100!</a:t>
            </a:r>
          </a:p>
          <a:p>
            <a:r>
              <a:rPr lang="es-MX" dirty="0"/>
              <a:t>Estamos haciendo lo mismo. Copiando y pegando código que sabemos que funciona.</a:t>
            </a:r>
          </a:p>
          <a:p>
            <a:r>
              <a:rPr lang="es-MX" dirty="0"/>
              <a:t>Esta es la motivación a reusar código. Imagina que nos piden que el mensaje sea diferente o que haya que hacer el cálculo de otra forma. Habría que hacer el cambio en muchos lados. Si tenemos este código en un solo lugar, esta tarea sería más fácil y menos propensa a errores</a:t>
            </a:r>
          </a:p>
        </p:txBody>
      </p:sp>
    </p:spTree>
    <p:extLst>
      <p:ext uri="{BB962C8B-B14F-4D97-AF65-F5344CB8AC3E}">
        <p14:creationId xmlns:p14="http://schemas.microsoft.com/office/powerpoint/2010/main" val="10293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97234-A89D-42E6-BA49-D15D6851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5DA6-CE79-4C0E-AE7C-5BCE6EF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función en programación (¡no en matemáticas!) es un pedazo de código, con un nombre asociado (como las variables son nombres), que realiza un cálculo.</a:t>
            </a:r>
          </a:p>
          <a:p>
            <a:r>
              <a:rPr lang="es-MX" dirty="0"/>
              <a:t>Después podemos mandar a </a:t>
            </a:r>
            <a:r>
              <a:rPr lang="es-MX" i="1" dirty="0"/>
              <a:t>llamar</a:t>
            </a:r>
            <a:r>
              <a:rPr lang="es-MX" dirty="0"/>
              <a:t> (</a:t>
            </a:r>
            <a:r>
              <a:rPr lang="es-MX" i="1" dirty="0" err="1"/>
              <a:t>call</a:t>
            </a:r>
            <a:r>
              <a:rPr lang="es-MX" dirty="0"/>
              <a:t> en inglés) a la función.</a:t>
            </a:r>
          </a:p>
          <a:p>
            <a:r>
              <a:rPr lang="es-MX" dirty="0"/>
              <a:t>¡Ya lo has hecho!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s-MX" dirty="0" err="1">
                <a:solidFill>
                  <a:schemeClr val="accent1"/>
                </a:solidFill>
                <a:latin typeface="Consolas" panose="020B0609020204030204" pitchFamily="49" charset="0"/>
              </a:rPr>
              <a:t>rin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input(),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s-MX" dirty="0"/>
              <a:t>son funciones. </a:t>
            </a:r>
          </a:p>
        </p:txBody>
      </p:sp>
    </p:spTree>
    <p:extLst>
      <p:ext uri="{BB962C8B-B14F-4D97-AF65-F5344CB8AC3E}">
        <p14:creationId xmlns:p14="http://schemas.microsoft.com/office/powerpoint/2010/main" val="236805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BB2F-BF0C-4BE5-9043-2D3202D6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F79A7-260D-4BB5-B60B-0EFD737B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has </a:t>
            </a:r>
            <a:r>
              <a:rPr lang="es-MX" b="1" dirty="0"/>
              <a:t>llamado</a:t>
            </a:r>
            <a:r>
              <a:rPr lang="es-MX" dirty="0"/>
              <a:t> a estas funciones pones algo entre los paréntesis. Estos son los </a:t>
            </a:r>
            <a:r>
              <a:rPr lang="es-MX" b="1" dirty="0"/>
              <a:t>argumentos</a:t>
            </a:r>
            <a:r>
              <a:rPr lang="es-MX" dirty="0"/>
              <a:t> de la función.</a:t>
            </a:r>
          </a:p>
          <a:p>
            <a:r>
              <a:rPr lang="es-MX" dirty="0"/>
              <a:t>Los argumentos son valores o variables (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(“Hola”) vs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(mensaje)) que funcionan como </a:t>
            </a:r>
            <a:r>
              <a:rPr lang="es-MX" b="1" dirty="0"/>
              <a:t>entradas</a:t>
            </a:r>
            <a:r>
              <a:rPr lang="es-MX" dirty="0"/>
              <a:t> (</a:t>
            </a:r>
            <a:r>
              <a:rPr lang="es-MX" i="1" dirty="0"/>
              <a:t>inputs</a:t>
            </a:r>
            <a:r>
              <a:rPr lang="es-MX" dirty="0"/>
              <a:t>).</a:t>
            </a:r>
          </a:p>
          <a:p>
            <a:r>
              <a:rPr lang="es-MX" dirty="0"/>
              <a:t>Se dice que una función “toma” argumentos y “regresa” un resultado. (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s-MX" dirty="0"/>
              <a:t>())</a:t>
            </a:r>
          </a:p>
          <a:p>
            <a:r>
              <a:rPr lang="es-MX" dirty="0"/>
              <a:t>Aunque hay funciones que no regresan un resultado (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()), pero sí realizan una acción.</a:t>
            </a:r>
          </a:p>
        </p:txBody>
      </p:sp>
    </p:spTree>
    <p:extLst>
      <p:ext uri="{BB962C8B-B14F-4D97-AF65-F5344CB8AC3E}">
        <p14:creationId xmlns:p14="http://schemas.microsoft.com/office/powerpoint/2010/main" val="1189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41F00-49F0-4508-9A59-95566C69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Definir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BE135-CF6F-48B6-990A-35AAB7F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dirty="0"/>
              <a:t> y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dirty="0"/>
              <a:t> son palabras reservadas</a:t>
            </a:r>
          </a:p>
          <a:p>
            <a:r>
              <a:rPr lang="es-MX" dirty="0"/>
              <a:t>La definición debe estar </a:t>
            </a:r>
            <a:r>
              <a:rPr lang="es-MX" b="1" dirty="0"/>
              <a:t>ANTES</a:t>
            </a:r>
            <a:r>
              <a:rPr lang="es-MX" dirty="0"/>
              <a:t> de la primera vez que la uses.</a:t>
            </a:r>
          </a:p>
          <a:p>
            <a:r>
              <a:rPr lang="es-MX" dirty="0"/>
              <a:t>Sin embargo, Python no ejecuta el contenido de la función hasta que la </a:t>
            </a:r>
            <a:r>
              <a:rPr lang="es-MX" b="1" dirty="0"/>
              <a:t>llamas</a:t>
            </a:r>
            <a:r>
              <a:rPr lang="es-MX" dirty="0"/>
              <a:t>.</a:t>
            </a:r>
            <a:endParaRPr lang="es-MX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1B9219-F371-492F-83BD-28DCF58CF401}"/>
              </a:ext>
            </a:extLst>
          </p:cNvPr>
          <p:cNvSpPr txBox="1"/>
          <p:nvPr/>
        </p:nvSpPr>
        <p:spPr>
          <a:xfrm>
            <a:off x="2218112" y="1690688"/>
            <a:ext cx="901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nombre(argumento1, argumento2)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i="1" dirty="0">
                <a:latin typeface="Consolas" panose="020B0609020204030204" pitchFamily="49" charset="0"/>
              </a:rPr>
              <a:t>&lt;bloque&gt;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resultado</a:t>
            </a:r>
          </a:p>
        </p:txBody>
      </p:sp>
    </p:spTree>
    <p:extLst>
      <p:ext uri="{BB962C8B-B14F-4D97-AF65-F5344CB8AC3E}">
        <p14:creationId xmlns:p14="http://schemas.microsoft.com/office/powerpoint/2010/main" val="4179631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Programación con Python02</Template>
  <TotalTime>2063</TotalTime>
  <Words>725</Words>
  <Application>Microsoft Office PowerPoint</Application>
  <PresentationFormat>Panorámica</PresentationFormat>
  <Paragraphs>81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Tema de Office</vt:lpstr>
      <vt:lpstr>Sesión 6</vt:lpstr>
      <vt:lpstr>Pequeña nota sobre f-strings</vt:lpstr>
      <vt:lpstr>Ejemplo</vt:lpstr>
      <vt:lpstr>Formato de números</vt:lpstr>
      <vt:lpstr>Ejercicio 06-01</vt:lpstr>
      <vt:lpstr>Reusando código</vt:lpstr>
      <vt:lpstr>Funciones</vt:lpstr>
      <vt:lpstr>Funciones</vt:lpstr>
      <vt:lpstr>Definir una función</vt:lpstr>
      <vt:lpstr>Ejercicio 06-02</vt:lpstr>
      <vt:lpstr>Argumentos y parámetros</vt:lpstr>
      <vt:lpstr>Presentación de PowerPoint</vt:lpstr>
      <vt:lpstr>Alcance (scope) de las variables y parámetros</vt:lpstr>
      <vt:lpstr>Ejercicio 06-03</vt:lpstr>
      <vt:lpstr>Ventajas</vt:lpstr>
      <vt:lpstr>Ejercicio 06-04</vt:lpstr>
      <vt:lpstr>Otra ventaja</vt:lpstr>
      <vt:lpstr>Funciones built-in</vt:lpstr>
      <vt:lpstr>Función print()</vt:lpstr>
      <vt:lpstr>Argumentos posicionales</vt:lpstr>
      <vt:lpstr>Argumentos por palabra</vt:lpstr>
      <vt:lpstr>Argumentos opcionales y por 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40</cp:revision>
  <dcterms:created xsi:type="dcterms:W3CDTF">2020-04-02T20:32:56Z</dcterms:created>
  <dcterms:modified xsi:type="dcterms:W3CDTF">2020-04-08T06:13:43Z</dcterms:modified>
</cp:coreProperties>
</file>