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6" r:id="rId5"/>
    <p:sldId id="277" r:id="rId6"/>
    <p:sldId id="278" r:id="rId7"/>
    <p:sldId id="285" r:id="rId8"/>
    <p:sldId id="279" r:id="rId9"/>
    <p:sldId id="273" r:id="rId10"/>
    <p:sldId id="281" r:id="rId11"/>
    <p:sldId id="282" r:id="rId12"/>
    <p:sldId id="283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B8FA8-ACF0-46F7-A402-1B3D1E90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4FA8D-F975-4721-B41D-13E7950F2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C8BEF-AE33-43AA-816C-EF2C0C2A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7D7DD8-6D49-4684-B937-4AE8EDD6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BF4D1-7AF8-4308-83BC-71EB883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0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AA6DD-5C40-4F24-ABB8-5222B326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8BBC9-9961-401F-B742-FBFD255F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E8118-5B31-4D7F-89EE-7640C5AC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D8FCC-EF7B-4EE1-9CEB-0E501CBA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3E840-290F-42B1-ADF1-5178E9D8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3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B622-0414-48E5-B6C2-2B7C3D914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5B1EE-E3C6-4FEB-8109-2F8CD757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C1CBA-29C5-4EE9-A052-32FB0D05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F54C0-4916-4C7D-89F8-18EF235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680050-9616-4DD9-84C7-6B8FD77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7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1447E-912B-414B-A2F3-31FCE460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3FC7E-A8F8-4778-B607-68398E71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26E10-E8CB-4EBA-87DD-040C162C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E89FF-5FC0-472B-A1A5-F3D03981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5DD9B-0233-4C95-8137-F4116A03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1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3187E-DD3E-43BC-BF81-E0AB5DB4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1041A9-8B1A-47A5-B696-E9FDE14A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73FDE-D8E4-4FAA-AA13-171CDFBE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8C8DF-929A-439B-83BB-D0EE16C0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3FE5F-5B4E-447E-897D-A5201F4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2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AC34-2653-4B4D-9A1A-6A5C437B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4419C-A34A-45EC-B580-9B4C66AE6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4744F-7270-4698-9B5E-E4FEDAF6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8B4CF-67F6-44D4-94EF-0AF52E66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853AD5-7B05-4FBC-A0DA-2637B95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7C59B-3528-4681-93C8-AEB2D200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0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B92DB-040B-414B-ACF0-D91AA238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9331D-0BEF-47AF-A247-3400075F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666765-56B3-4B0B-B1FB-9A839804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311FBA-9C02-4DBD-8B5C-0687F1728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4C6020-0C54-45F9-94F5-77A49A32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B42340-62EF-4525-999F-42F812E9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85411C-DC72-465C-BEE3-1D7B6C59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D10867-312C-4F0B-BF2A-442E5AB3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16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75946-9C71-4E30-A10F-E9E26D91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92C6FB-8128-4131-990A-7C7A889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A8B3C3-4E7B-4D1A-AD25-D3D79BAC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A8ABD5-EA9B-4BED-B8B8-7B59F52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D856F1-3420-4645-AC99-EE5DBB05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55C0E9-6222-4C3C-99F3-16BCEAE9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A4D558-A643-4688-8A48-7CC35531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62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2EC6B-A732-4E8C-B251-02F081D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1AC3E-46E6-4577-AE71-BD3E00A6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A72E8-AB07-440D-B607-6B632246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E1236-E11F-4EB5-88DC-F3C07A69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DE657-B054-47D9-85E1-2F736513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2D70E8-982E-4CA9-9B9F-719530D3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72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836D0-95CD-4F06-81FE-EBDE352B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37E43-EC6F-4EC2-8469-D62AA8CA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2F3DA-2247-4774-AEE1-39C8D264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19B5CB-D532-4051-8029-028F4403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49899-D9E7-49A6-8DF1-C2B114BA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357D2-E618-49DA-94A2-C624D99F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1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C52764-949D-46F3-B7BA-46854EA6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5D415B-7787-4833-B70E-CB9A1A1A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80503-2BCA-469A-BB11-227DB206A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DF68B-3443-417A-B13C-AAADD96E4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C49DE-6B07-4B53-94F3-F48AA7215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bids.berkeley.edu/people/fernando-p%C3%A9re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64C3F-57DB-4AF4-9798-390DF52EC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Sesión 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83B19-E409-4FC6-A641-4C9F636D3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80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970AB-7F23-45C3-A46E-D933F8B3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Jupyter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756364-9A3A-4BF1-AB99-A45A92E1D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proyecto de </a:t>
            </a:r>
            <a:r>
              <a:rPr lang="es-MX" dirty="0" err="1"/>
              <a:t>IPython</a:t>
            </a:r>
            <a:r>
              <a:rPr lang="es-MX" dirty="0"/>
              <a:t> creció, pasando por una consola con salida “rica” </a:t>
            </a:r>
            <a:r>
              <a:rPr lang="es-MX" dirty="0" err="1"/>
              <a:t>Ipython</a:t>
            </a:r>
            <a:r>
              <a:rPr lang="es-MX" dirty="0"/>
              <a:t> </a:t>
            </a:r>
            <a:r>
              <a:rPr lang="es-MX" dirty="0" err="1"/>
              <a:t>Qtconsole</a:t>
            </a:r>
            <a:r>
              <a:rPr lang="es-MX" dirty="0"/>
              <a:t>, hasta los Notebooks</a:t>
            </a:r>
          </a:p>
          <a:p>
            <a:r>
              <a:rPr lang="es-MX" dirty="0"/>
              <a:t>Los </a:t>
            </a:r>
            <a:r>
              <a:rPr lang="es-MX" dirty="0" err="1"/>
              <a:t>Jupyter</a:t>
            </a:r>
            <a:r>
              <a:rPr lang="es-MX" dirty="0"/>
              <a:t> Notebooks son la herramienta por defecto en la ciencia de datos y cómputo científico modernos</a:t>
            </a:r>
          </a:p>
          <a:p>
            <a:r>
              <a:rPr lang="es-MX" dirty="0"/>
              <a:t>Tiene una simbología muy bonita de ciencia abierta y reproducible </a:t>
            </a:r>
          </a:p>
        </p:txBody>
      </p:sp>
    </p:spTree>
    <p:extLst>
      <p:ext uri="{BB962C8B-B14F-4D97-AF65-F5344CB8AC3E}">
        <p14:creationId xmlns:p14="http://schemas.microsoft.com/office/powerpoint/2010/main" val="90928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9FD13-1947-49E4-8DCF-415213D8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Jupyter</a:t>
            </a:r>
            <a:r>
              <a:rPr lang="es-MX" dirty="0"/>
              <a:t> Notebooks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B9FED1-2E1A-4EF8-AE25-465D75281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Notebooks son archivos (.</a:t>
            </a:r>
            <a:r>
              <a:rPr lang="es-MX" dirty="0" err="1"/>
              <a:t>ipynb</a:t>
            </a:r>
            <a:r>
              <a:rPr lang="es-MX" dirty="0"/>
              <a:t>) que permiten tener en el mismo documento texto (con </a:t>
            </a:r>
            <a:r>
              <a:rPr lang="es-MX" dirty="0" err="1"/>
              <a:t>Markdown</a:t>
            </a:r>
            <a:r>
              <a:rPr lang="es-MX" dirty="0"/>
              <a:t>) con ecuaciones (LaTeX), código e imágenes.</a:t>
            </a:r>
          </a:p>
          <a:p>
            <a:r>
              <a:rPr lang="es-MX" dirty="0"/>
              <a:t>La idea es poder compartir ciencia en este formato que permita reproducir resultados.</a:t>
            </a:r>
          </a:p>
          <a:p>
            <a:r>
              <a:rPr lang="es-MX" dirty="0"/>
              <a:t>Actualmente, soporta una variedad enorme de lenguajes, por lo que es “agnóstico” al lenguaje de programación.</a:t>
            </a:r>
          </a:p>
          <a:p>
            <a:r>
              <a:rPr lang="es-MX" dirty="0"/>
              <a:t>De hecho, el mismo nombre refleja lo anterior</a:t>
            </a:r>
          </a:p>
        </p:txBody>
      </p:sp>
    </p:spTree>
    <p:extLst>
      <p:ext uri="{BB962C8B-B14F-4D97-AF65-F5344CB8AC3E}">
        <p14:creationId xmlns:p14="http://schemas.microsoft.com/office/powerpoint/2010/main" val="208993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EBA50-068A-4075-AAEC-4E7F8E01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Jupyter</a:t>
            </a:r>
            <a:endParaRPr lang="es-MX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7B8124F-67E1-43A2-ACFF-3DF316901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163" y="1855004"/>
            <a:ext cx="2939497" cy="340714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A8FC7C3-F8FD-43FA-91F5-B2AB0993D33E}"/>
              </a:ext>
            </a:extLst>
          </p:cNvPr>
          <p:cNvSpPr txBox="1"/>
          <p:nvPr/>
        </p:nvSpPr>
        <p:spPr>
          <a:xfrm>
            <a:off x="4432041" y="1470991"/>
            <a:ext cx="714724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400" dirty="0">
                <a:latin typeface="Century Gothic" panose="020B0502020202020204" pitchFamily="34" charset="0"/>
                <a:ea typeface="+mj-ea"/>
                <a:cs typeface="+mj-cs"/>
              </a:rPr>
              <a:t>Open-</a:t>
            </a:r>
            <a:r>
              <a:rPr lang="es-MX" sz="4400" dirty="0" err="1">
                <a:latin typeface="Century Gothic" panose="020B0502020202020204" pitchFamily="34" charset="0"/>
                <a:ea typeface="+mj-ea"/>
                <a:cs typeface="+mj-cs"/>
              </a:rPr>
              <a:t>source</a:t>
            </a:r>
            <a:endParaRPr lang="es-MX" sz="4400" dirty="0">
              <a:latin typeface="Century Gothic" panose="020B0502020202020204" pitchFamily="34" charset="0"/>
              <a:ea typeface="+mj-ea"/>
              <a:cs typeface="+mj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400" dirty="0">
                <a:latin typeface="Century Gothic" panose="020B0502020202020204" pitchFamily="34" charset="0"/>
                <a:ea typeface="+mj-ea"/>
                <a:cs typeface="+mj-cs"/>
              </a:rPr>
              <a:t>Gratis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400" dirty="0">
                <a:latin typeface="Century Gothic" panose="020B0502020202020204" pitchFamily="34" charset="0"/>
                <a:ea typeface="+mj-ea"/>
                <a:cs typeface="+mj-cs"/>
              </a:rPr>
              <a:t>Licencia BSD modificada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283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F1EA5-40BA-4F87-A38B-3A8693F7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Diferentes interfaces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98826-A1BA-43A1-BB89-F6C053DE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Jupyter</a:t>
            </a:r>
            <a:r>
              <a:rPr lang="es-MX" dirty="0"/>
              <a:t> </a:t>
            </a:r>
            <a:r>
              <a:rPr lang="es-MX" dirty="0" err="1"/>
              <a:t>lab</a:t>
            </a:r>
            <a:endParaRPr lang="es-MX" dirty="0"/>
          </a:p>
          <a:p>
            <a:r>
              <a:rPr lang="es-MX" dirty="0" err="1"/>
              <a:t>Jupyter</a:t>
            </a:r>
            <a:r>
              <a:rPr lang="es-MX" dirty="0"/>
              <a:t> </a:t>
            </a:r>
            <a:r>
              <a:rPr lang="es-MX" dirty="0" err="1"/>
              <a:t>console</a:t>
            </a:r>
            <a:endParaRPr lang="es-MX" dirty="0"/>
          </a:p>
          <a:p>
            <a:r>
              <a:rPr lang="es-MX" dirty="0" err="1"/>
              <a:t>Jupyter</a:t>
            </a:r>
            <a:r>
              <a:rPr lang="es-MX" dirty="0"/>
              <a:t> notebook</a:t>
            </a:r>
          </a:p>
          <a:p>
            <a:r>
              <a:rPr lang="es-MX" dirty="0"/>
              <a:t>Qt </a:t>
            </a:r>
            <a:r>
              <a:rPr lang="es-MX" dirty="0" err="1"/>
              <a:t>console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43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12476-3383-4E23-ADF2-304C9103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Diferentes </a:t>
            </a:r>
            <a:r>
              <a:rPr lang="es-MX" i="1" dirty="0" err="1"/>
              <a:t>kernels</a:t>
            </a:r>
            <a:endParaRPr lang="es-MX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4CEFD1-9CA5-4D71-9BF4-D7C7467B1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Oficiales</a:t>
            </a:r>
          </a:p>
          <a:p>
            <a:pPr lvl="1"/>
            <a:r>
              <a:rPr lang="es-MX" dirty="0" err="1"/>
              <a:t>IPython</a:t>
            </a:r>
            <a:endParaRPr lang="es-MX" dirty="0"/>
          </a:p>
          <a:p>
            <a:pPr lvl="1"/>
            <a:r>
              <a:rPr lang="es-MX" dirty="0" err="1"/>
              <a:t>IRkernel</a:t>
            </a:r>
            <a:endParaRPr lang="es-MX" dirty="0"/>
          </a:p>
          <a:p>
            <a:pPr lvl="1"/>
            <a:r>
              <a:rPr lang="es-MX" dirty="0" err="1"/>
              <a:t>IJulia</a:t>
            </a:r>
            <a:endParaRPr lang="es-MX" dirty="0"/>
          </a:p>
          <a:p>
            <a:r>
              <a:rPr lang="es-MX" dirty="0"/>
              <a:t>Mantenidos por la comunidad</a:t>
            </a:r>
          </a:p>
          <a:p>
            <a:pPr lvl="1"/>
            <a:r>
              <a:rPr lang="es-MX" dirty="0"/>
              <a:t>Muchísimos más</a:t>
            </a:r>
          </a:p>
        </p:txBody>
      </p:sp>
    </p:spTree>
    <p:extLst>
      <p:ext uri="{BB962C8B-B14F-4D97-AF65-F5344CB8AC3E}">
        <p14:creationId xmlns:p14="http://schemas.microsoft.com/office/powerpoint/2010/main" val="305731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20CEC-4020-4629-A21E-DC34996F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Incluidos en Anaconda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1818D-BD0D-47B9-855A-4B9DD2E3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Ya cuentas con ellos porque vienen en la instalación que usaste de Anaconda</a:t>
            </a:r>
          </a:p>
          <a:p>
            <a:r>
              <a:rPr lang="es-MX" dirty="0"/>
              <a:t>Sitio oficial </a:t>
            </a:r>
            <a:r>
              <a:rPr lang="es-MX" dirty="0">
                <a:hlinkClick r:id="rId2"/>
              </a:rPr>
              <a:t>https://jupyter.org/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351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75C15-184E-420E-B2B2-887F7776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</a:t>
            </a:r>
            <a:r>
              <a:rPr lang="es-MX" i="1" dirty="0" err="1"/>
              <a:t>built</a:t>
            </a:r>
            <a:r>
              <a:rPr lang="es-MX" i="1" dirty="0"/>
              <a:t>-in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4E553-978B-4DA0-B9D9-BC2A7268C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Como has visto, el intérprete de Python tiene varias funciones incluidas (</a:t>
            </a:r>
            <a:r>
              <a:rPr lang="es-MX" i="1" dirty="0" err="1"/>
              <a:t>built</a:t>
            </a:r>
            <a:r>
              <a:rPr lang="es-MX" i="1" dirty="0"/>
              <a:t>-in</a:t>
            </a:r>
            <a:r>
              <a:rPr lang="es-MX" dirty="0"/>
              <a:t>) que siempre tienes a tu disposición.</a:t>
            </a:r>
          </a:p>
          <a:p>
            <a:r>
              <a:rPr lang="es-MX" dirty="0"/>
              <a:t>Revisa en la documentación en línea de Python cuál son.</a:t>
            </a:r>
          </a:p>
        </p:txBody>
      </p:sp>
    </p:spTree>
    <p:extLst>
      <p:ext uri="{BB962C8B-B14F-4D97-AF65-F5344CB8AC3E}">
        <p14:creationId xmlns:p14="http://schemas.microsoft.com/office/powerpoint/2010/main" val="106028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4B06E-C4BF-40A1-884D-8AC9FD02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s-MX" dirty="0" err="1">
                <a:solidFill>
                  <a:schemeClr val="accent1"/>
                </a:solidFill>
                <a:latin typeface="Consolas" panose="020B0609020204030204" pitchFamily="49" charset="0"/>
              </a:rPr>
              <a:t>rin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s-MX" dirty="0"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F42A1-1A55-4BA7-AD66-8046D97B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603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084F8-9B25-461C-B903-71BA339B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posicionales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73BEEB-42CE-4863-8E44-4A04694F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41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CEB17-7074-451A-87C7-47DBD168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por palabra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D9C4E-B3FC-4E29-81F1-0412C7B6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64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B6A06-7B67-480A-A4CE-42C094D3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opcionales y por default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968EC1-F627-4AEB-A6C2-DC39FD72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79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64C3F-57DB-4AF4-9798-390DF52EC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IPython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83B19-E409-4FC6-A641-4C9F636D3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293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9A799-5245-4892-BBE1-4336E809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IPython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ABE57-DF14-4677-BF8C-C17253FB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Empezó como un proyecto de fin de semana</a:t>
            </a:r>
          </a:p>
          <a:p>
            <a:r>
              <a:rPr lang="es-MX" dirty="0"/>
              <a:t>Consola interactiva de Python con coloración de sintaxis</a:t>
            </a:r>
          </a:p>
          <a:p>
            <a:r>
              <a:rPr lang="es-MX" dirty="0"/>
              <a:t>Puedes revisar el historial de tus llamadas anteriores</a:t>
            </a:r>
          </a:p>
          <a:p>
            <a:r>
              <a:rPr lang="es-MX" dirty="0"/>
              <a:t>Comandos de consola como los de PowerShell que ya viste</a:t>
            </a:r>
          </a:p>
          <a:p>
            <a:r>
              <a:rPr lang="es-MX" dirty="0"/>
              <a:t>“</a:t>
            </a:r>
            <a:r>
              <a:rPr lang="es-MX" dirty="0" err="1"/>
              <a:t>magics</a:t>
            </a:r>
            <a:r>
              <a:rPr lang="es-MX" dirty="0"/>
              <a:t>” especiales: %paste, %run, y más</a:t>
            </a:r>
          </a:p>
        </p:txBody>
      </p:sp>
    </p:spTree>
    <p:extLst>
      <p:ext uri="{BB962C8B-B14F-4D97-AF65-F5344CB8AC3E}">
        <p14:creationId xmlns:p14="http://schemas.microsoft.com/office/powerpoint/2010/main" val="243773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0F182042-DAD9-4DEE-BD50-E690862B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MX" dirty="0"/>
              <a:t>Fernando Pérez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0" name="Content Placeholder 22">
            <a:extLst>
              <a:ext uri="{FF2B5EF4-FFF2-40B4-BE49-F238E27FC236}">
                <a16:creationId xmlns:a16="http://schemas.microsoft.com/office/drawing/2014/main" id="{610457B5-CC2E-4EDB-8F05-B1DA8B34C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 err="1"/>
              <a:t>Doctorado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física</a:t>
            </a:r>
            <a:r>
              <a:rPr lang="en-US" sz="2000" dirty="0"/>
              <a:t> de </a:t>
            </a:r>
            <a:r>
              <a:rPr lang="en-US" sz="2000" dirty="0" err="1"/>
              <a:t>partículas</a:t>
            </a:r>
            <a:r>
              <a:rPr lang="en-US" sz="2000" dirty="0"/>
              <a:t> de la Universidad de Colorado </a:t>
            </a:r>
            <a:r>
              <a:rPr lang="en-US" sz="2000" dirty="0" err="1"/>
              <a:t>en</a:t>
            </a:r>
            <a:r>
              <a:rPr lang="en-US" sz="2000" dirty="0"/>
              <a:t> Boulder</a:t>
            </a:r>
          </a:p>
          <a:p>
            <a:r>
              <a:rPr lang="en-US" sz="2000" dirty="0" err="1"/>
              <a:t>Creador</a:t>
            </a:r>
            <a:r>
              <a:rPr lang="en-US" sz="2000" dirty="0"/>
              <a:t> de </a:t>
            </a:r>
            <a:r>
              <a:rPr lang="en-US" sz="2000" dirty="0" err="1"/>
              <a:t>Ipython</a:t>
            </a:r>
            <a:r>
              <a:rPr lang="en-US" sz="2000" dirty="0"/>
              <a:t> (2001)</a:t>
            </a:r>
          </a:p>
          <a:p>
            <a:r>
              <a:rPr lang="en-US" sz="2000" dirty="0" err="1"/>
              <a:t>Trabaja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Berkeley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departamento</a:t>
            </a:r>
            <a:endParaRPr lang="en-US" sz="2000" dirty="0"/>
          </a:p>
          <a:p>
            <a:r>
              <a:rPr lang="en-US" sz="2000" dirty="0" err="1"/>
              <a:t>Cofundador</a:t>
            </a:r>
            <a:r>
              <a:rPr lang="en-US" sz="2000" dirty="0"/>
              <a:t> del Proyecto </a:t>
            </a:r>
            <a:r>
              <a:rPr lang="en-US" sz="2000" dirty="0" err="1"/>
              <a:t>Jupyter</a:t>
            </a:r>
            <a:r>
              <a:rPr lang="en-US" sz="2000" dirty="0"/>
              <a:t> (2014)</a:t>
            </a:r>
          </a:p>
          <a:p>
            <a:r>
              <a:rPr lang="es-MX" sz="2000" dirty="0">
                <a:hlinkClick r:id="rId2"/>
              </a:rPr>
              <a:t>https://bids.berkeley.edu/people/fernando-p%C3%A9rez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@</a:t>
            </a:r>
            <a:r>
              <a:rPr lang="en-US" sz="2000" dirty="0" err="1"/>
              <a:t>fperez_org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00609E-525D-46EC-B751-75D0EDC51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5" r="2329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17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91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ación con Python02.pptx" id="{50CF2F76-2CF9-466D-8A9D-A8E6CE0B6C18}" vid="{47CB61D6-30FE-4C7E-A0B5-602914FFAC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326</Words>
  <Application>Microsoft Office PowerPoint</Application>
  <PresentationFormat>Panorámica</PresentationFormat>
  <Paragraphs>51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Tema de Office</vt:lpstr>
      <vt:lpstr>Sesión 7</vt:lpstr>
      <vt:lpstr>Funciones built-in</vt:lpstr>
      <vt:lpstr>Función print() </vt:lpstr>
      <vt:lpstr>Argumentos posicionales</vt:lpstr>
      <vt:lpstr>Argumentos por palabra</vt:lpstr>
      <vt:lpstr>Argumentos opcionales y por default</vt:lpstr>
      <vt:lpstr>IPython</vt:lpstr>
      <vt:lpstr>IPython</vt:lpstr>
      <vt:lpstr>Fernando Pérez</vt:lpstr>
      <vt:lpstr>Jupyter</vt:lpstr>
      <vt:lpstr>Jupyter Notebooks</vt:lpstr>
      <vt:lpstr>Jupyter</vt:lpstr>
      <vt:lpstr>Diferentes interfaces</vt:lpstr>
      <vt:lpstr>Diferentes kernels</vt:lpstr>
      <vt:lpstr>Incluidos en Anaconda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7</dc:title>
  <dc:creator>Christian Daniel Caballero Hernandez</dc:creator>
  <cp:lastModifiedBy>Christian Daniel Caballero Hernandez</cp:lastModifiedBy>
  <cp:revision>6</cp:revision>
  <dcterms:created xsi:type="dcterms:W3CDTF">2020-04-08T06:21:39Z</dcterms:created>
  <dcterms:modified xsi:type="dcterms:W3CDTF">2020-04-08T06:40:02Z</dcterms:modified>
</cp:coreProperties>
</file>