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3" r:id="rId5"/>
    <p:sldId id="273" r:id="rId6"/>
    <p:sldId id="261" r:id="rId7"/>
    <p:sldId id="315" r:id="rId8"/>
    <p:sldId id="322" r:id="rId9"/>
    <p:sldId id="320" r:id="rId10"/>
    <p:sldId id="318" r:id="rId11"/>
    <p:sldId id="321" r:id="rId12"/>
    <p:sldId id="323" r:id="rId13"/>
    <p:sldId id="262" r:id="rId14"/>
    <p:sldId id="299" r:id="rId15"/>
    <p:sldId id="286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68" r:id="rId29"/>
    <p:sldId id="288" r:id="rId30"/>
    <p:sldId id="292" r:id="rId31"/>
    <p:sldId id="294" r:id="rId32"/>
    <p:sldId id="295" r:id="rId33"/>
    <p:sldId id="296" r:id="rId34"/>
    <p:sldId id="297" r:id="rId35"/>
    <p:sldId id="298" r:id="rId36"/>
    <p:sldId id="263" r:id="rId37"/>
    <p:sldId id="287" r:id="rId38"/>
    <p:sldId id="264" r:id="rId39"/>
    <p:sldId id="265" r:id="rId40"/>
    <p:sldId id="270" r:id="rId41"/>
    <p:sldId id="271" r:id="rId42"/>
    <p:sldId id="266" r:id="rId43"/>
    <p:sldId id="267" r:id="rId44"/>
    <p:sldId id="289" r:id="rId45"/>
    <p:sldId id="290" r:id="rId46"/>
    <p:sldId id="293" r:id="rId47"/>
    <p:sldId id="291" r:id="rId48"/>
    <p:sldId id="257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4" r:id="rId57"/>
    <p:sldId id="285" r:id="rId58"/>
    <p:sldId id="258" r:id="rId59"/>
    <p:sldId id="269" r:id="rId60"/>
    <p:sldId id="312" r:id="rId61"/>
    <p:sldId id="272" r:id="rId62"/>
    <p:sldId id="275" r:id="rId63"/>
    <p:sldId id="274" r:id="rId64"/>
    <p:sldId id="313" r:id="rId65"/>
    <p:sldId id="314" r:id="rId6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E984-647B-48B7-8636-CE293F45B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673BF0-927D-4675-96F1-65ADFD11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4703B-ACA5-416D-9C8B-6FF69C19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780C7-839C-4844-85BE-93DDF786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5D4D3-781F-4C49-9E30-E7438D1B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2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DFF0-6836-4AE6-AC67-3229FE58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356168-200E-4D64-915E-C610EE6A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19878-0466-45B4-B6F8-C3D9EE38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A43A3-FE0E-444B-81F9-94743C28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29E76-7385-42FD-9CF4-62362E81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3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53786A-E4A3-420C-A79E-C529DAFB7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73448-C3C7-4528-80B9-CA6FE55E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E4913-E2CA-4CF9-996A-4BF56026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02EAE-8EE1-4782-943B-0F75366D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29976-EEB2-42C5-BB73-ED0088A8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0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49789-9C78-464D-AF33-F964E43C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26A1A-A86D-43FC-9DE5-79158C15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F7135-05E2-4164-877F-33893A3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56188-1145-47C7-B676-A4E41C8C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56C6C-1397-4A6D-951B-E88BD5A5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31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C2812-2085-44E3-A2D5-D9607C9C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A6AA6-A174-4C7D-8875-36174529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1EF11-629E-4E57-B1FE-570DBC0F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36667-8ECE-48AC-B623-CF380F09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B5E3D-3AD8-4347-AFE7-0B6F6B5C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073E-7D6A-4DB4-8712-8AC506D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16D92-23C0-4F2F-91E8-42D1B658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BB8030-9E0B-456F-AD0C-7E0DB9D5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B9CFB-E94A-4899-B38B-8A2C6400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9ACC65-5DA8-442F-8BB7-7B9976C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9B1B6-360B-4A35-8E3D-8BA6F85D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3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DCE6A-501A-4574-AD34-0FFB238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86865-BD42-4F1A-8048-706CC628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50B949-BB55-4F64-BCCA-1E83B34A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2CE709-6656-40CB-9C5D-A4E97709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173C1A-BDE9-4384-9A64-6F2E81D4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C1176A-6E02-4601-AAE1-EA4AF643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E2A211-894E-4D34-ABBF-ECD74B7D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604286-5132-4EE7-BDE2-5470ADDE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8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C7B3D-FC7D-4955-AC94-688B4F0C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7BBFE9-278C-4B03-8670-C9A5841A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D0100E-49AD-4C40-99E2-12E0C0D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275C0-55C9-4B69-8473-1ED0F9B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2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026CF3-309F-4164-AED7-2B455023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7245E3-0D7E-4C1F-90E9-5E326526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181736-AB7F-4957-8607-895EA826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2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29515-DF67-4BE0-8DF9-01490F64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94CC9-C446-4731-B716-40E5E51B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7C333E-A905-4A54-ABA2-FDC7BFFC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CF29B8-18D6-4BBA-96D5-27B74BD6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71CB42-D760-474E-A48F-C838157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5C64F-0BBC-4D7B-AEA6-8D76BC53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95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02B32-1DF5-442F-BD5C-5A904396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070F46-0582-47DA-8E38-44CEE9B0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1C515-785B-4A63-AA37-7EF07783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6535F-EA48-442C-83AE-70F8D90F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57DB8B-9CB1-4B5B-83F4-AB393280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CE574C-D5A9-42CA-92A0-6D196EB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D63101-AECD-4A3D-9BDA-94064886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1B175-79D0-4524-9915-04B49F5C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9B987-2C66-4A59-9BF6-7B0E66BE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952E-D3D7-43BF-97FE-BB15AB70BE8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D2A5D-A9BD-43EC-973E-7FB39C556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84CD3-7839-40B3-AE0A-B3C107FE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A254-DD23-450C-BC63-224FF6FC76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ensorflow-gpu-installation-made-easy-use-conda-instead-of-pip-52e5249374bc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4BF9-6C1B-4929-9E5C-DC67B307C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Herramientas </a:t>
            </a:r>
            <a:r>
              <a:rPr lang="es-MX" dirty="0" err="1"/>
              <a:t>Opensource</a:t>
            </a:r>
            <a:r>
              <a:rPr lang="es-MX" dirty="0"/>
              <a:t> para cómputo científico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E7ECC-DE59-4AC0-8FE2-77E312454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86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43B45-E69B-480E-95ED-7F4BC16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6181D-042F-46E1-A09D-6A9014DE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60235-6862-4AEF-BEAF-89E1325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286125"/>
            <a:ext cx="5410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A87E-2521-4088-BF15-6236807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C38A89-8236-45EF-A663-EFDC8860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37" y="3591719"/>
            <a:ext cx="63341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34F5C-78D2-4840-930B-25EE7E2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AB0C8-C265-4E74-8477-79DA402C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43BDBD-99FC-4A9B-A798-373F1BA6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0" y="0"/>
            <a:ext cx="1040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9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5AF7-B3BD-433F-B7BC-45B3E6A0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Julia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9207F-1779-42FA-9DB1-517631E5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12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D47602-9375-4EBF-99A4-3F91AAE3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590418"/>
            <a:ext cx="471553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6243E2-F3CD-444A-A29B-7980438E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656838"/>
            <a:ext cx="6258798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09500C-EECC-4505-8EBB-2188A75E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3076526"/>
            <a:ext cx="583011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0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5F3C3E-B02E-4599-A23E-D6FAD993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13" y="0"/>
            <a:ext cx="8391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2A7E6EB-E775-4214-B614-B8DFAD89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971471"/>
            <a:ext cx="720190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F87EB9-552F-41F6-90A6-03001122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69"/>
            <a:ext cx="12192000" cy="6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5261A-D342-4DEC-8018-437E400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38790-D79D-437F-962F-C210A931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Linux</a:t>
            </a:r>
          </a:p>
          <a:p>
            <a:r>
              <a:rPr lang="es-MX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89109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5D7CCE-A31F-4408-A9A2-41751737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2342998"/>
            <a:ext cx="539190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B11F7B-6FB6-4448-ADB9-8AC6BF1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2466840"/>
            <a:ext cx="489653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C25A13-6501-4E7D-814E-AD550A14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2914578"/>
            <a:ext cx="313416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1AA8C97-2421-4023-A2C6-372BE584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3076526"/>
            <a:ext cx="51156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08FA85-0AFF-4DE0-8EF4-39556D7B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513943"/>
            <a:ext cx="8573696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9A3185-89A8-4293-8A28-A328CF2A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218627"/>
            <a:ext cx="842127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4F6264-D5A3-47A8-ACD9-1517AFFA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80"/>
            <a:ext cx="12192000" cy="42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4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67F36A-C4A4-4F58-8139-35B97F2C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2366814"/>
            <a:ext cx="452500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A286-BEE1-4183-A273-8787528D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5926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4D9DD1-94E9-48FF-878B-116B7BF4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3152736"/>
            <a:ext cx="563958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49ADB-2CA2-4D27-A957-BD6B3699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LaTeX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C93C8-0167-47D8-812A-9ECAB9DB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236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616156-6316-4510-BB0F-161FEA17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1933366"/>
            <a:ext cx="511563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17BF475-6705-4E21-9331-E7AC57D0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3157499"/>
            <a:ext cx="3820058" cy="5430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DC54D6-95BA-4567-A460-FBA989F7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71" y="4012718"/>
            <a:ext cx="388674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3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2637EC-141B-43C3-B55B-394B0C97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3009841"/>
            <a:ext cx="626832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5F403C8-8B49-4282-9534-6A97201F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78" y="224717"/>
            <a:ext cx="6836044" cy="62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5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5EDC03-36A4-43E7-B929-3F404DD6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2966973"/>
            <a:ext cx="406774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86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F540FC-73B4-431C-B95C-FE2B3059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566602"/>
            <a:ext cx="686848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6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618E6-2948-4521-962C-03DFCA57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4EE6A-B1C9-4AE1-9657-E2B98B6F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85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B35910-DAE7-4DDE-8AAD-BE7B84AF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599680"/>
            <a:ext cx="6258798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1812-2B53-40A9-A4D3-8B6EDCD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Librerías para cómputo científico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8F1AA-948D-4E24-9F59-8047F3C2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75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F2398-B862-4039-859D-D60B9BD4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Numpy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4EA5-E85C-48B7-93F7-6735F8DE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2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5011-D63C-445E-A70B-9ACA486B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Markdown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B0842-837F-4D27-9784-7B2D09DA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6121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F45B-4B88-4778-B4E7-EEDBC393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Scipy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649C9-E182-4BBB-BB93-AED31CD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690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FB1D5-629E-461D-A5A9-A4935A0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Matplotlib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A6920-94CE-4D11-8540-E992F2E5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Pyplot</a:t>
            </a:r>
            <a:endParaRPr lang="es-MX" dirty="0"/>
          </a:p>
          <a:p>
            <a:r>
              <a:rPr lang="es-MX" dirty="0" err="1"/>
              <a:t>Seaborn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8741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70975-94B0-43D2-A49A-8C2243E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34D60-2F84-4742-ABF9-3C524AA6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275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19DAD-92DE-4BB6-845D-6FAA9A39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r>
              <a:rPr lang="es-MX" dirty="0"/>
              <a:t> -&gt; </a:t>
            </a:r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8F96B-3B26-495A-8554-4DACAE62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552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E98F2F-F0CD-47E3-BD50-BAECB6E1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3086052"/>
            <a:ext cx="526806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355227-978D-4B59-9163-7C13EF3B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392" y="3209894"/>
            <a:ext cx="279121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8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7B84503-741E-450D-A340-D2F7A180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3100341"/>
            <a:ext cx="530616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6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0149CF-4A1F-48A8-895D-37851E40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32"/>
            <a:ext cx="12192000" cy="59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04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C2716-6E50-4DB3-A425-99913240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75D4B-CB10-4B72-A5A2-BFA5CAE2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286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43594F-31D6-4401-9565-D699D192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0190-8E0D-4E68-9121-6320BCA0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56C48-60B4-4AB7-91FD-A4170F84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GitHub</a:t>
            </a:r>
          </a:p>
          <a:p>
            <a:r>
              <a:rPr lang="es-MX" dirty="0" err="1"/>
              <a:t>Gitlab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733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C50075-9120-4B2E-AD02-26A0398A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5655"/>
            <a:ext cx="4753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56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140954-103E-4551-9446-78F2FDDD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590418"/>
            <a:ext cx="4744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5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2A1733-FF04-4383-8236-3335ACC3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585655"/>
            <a:ext cx="473458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15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0177DA-BABE-4076-A91A-C1918694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580892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6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D8DBDC-5404-4DE3-86E0-043BD88B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590418"/>
            <a:ext cx="4744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7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280C7D-32DD-4D51-BF21-5C7A48A9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4"/>
          <a:stretch/>
        </p:blipFill>
        <p:spPr>
          <a:xfrm>
            <a:off x="0" y="125963"/>
            <a:ext cx="12192000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18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C59D40-E8DD-4B64-85FA-13683951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942628"/>
            <a:ext cx="1077427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4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783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DDA2-FC33-4513-9E7B-10F588A4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Ambientes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51F50-C188-45F0-812A-D0BE56A3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543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05BE5-BD24-4514-84D2-C4A94D9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Instalar ambientes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1911B-E422-43A9-BDE6-BEDE60FB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60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FF3A8-1790-439C-96CE-11200F6A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Octave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E3BF7-F0D2-4DC8-AE2F-16F5C3A9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215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51BE0E-D7CC-4CC1-9DF8-4F82C9AF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1" y="4156690"/>
            <a:ext cx="6848475" cy="466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BE2BE-3DD6-44C4-A8AC-43E5B754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3286125"/>
            <a:ext cx="6772275" cy="2857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4C1DDF-956B-4625-BC9F-9670955E6440}"/>
              </a:ext>
            </a:extLst>
          </p:cNvPr>
          <p:cNvSpPr txBox="1"/>
          <p:nvPr/>
        </p:nvSpPr>
        <p:spPr>
          <a:xfrm>
            <a:off x="2276670" y="5038530"/>
            <a:ext cx="7007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INSTALA DEPENDENCIAS DE PIP!!</a:t>
            </a:r>
          </a:p>
          <a:p>
            <a:endParaRPr lang="es-MX" dirty="0"/>
          </a:p>
          <a:p>
            <a:r>
              <a:rPr lang="es-MX" dirty="0"/>
              <a:t>Ludwig sí, pero </a:t>
            </a:r>
            <a:r>
              <a:rPr lang="es-MX" dirty="0" err="1"/>
              <a:t>spacy</a:t>
            </a:r>
            <a:r>
              <a:rPr lang="es-MX" dirty="0"/>
              <a:t>, no ¿?</a:t>
            </a:r>
          </a:p>
        </p:txBody>
      </p:sp>
    </p:spTree>
    <p:extLst>
      <p:ext uri="{BB962C8B-B14F-4D97-AF65-F5344CB8AC3E}">
        <p14:creationId xmlns:p14="http://schemas.microsoft.com/office/powerpoint/2010/main" val="4042259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1B11-442C-4437-A385-984549A4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Machine </a:t>
            </a:r>
            <a:r>
              <a:rPr lang="es-MX" dirty="0" err="1"/>
              <a:t>learning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7649-7E60-44B8-94D9-86A3A04E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019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F80F-A8AF-4824-986C-0C22456E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Scikitlearn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2C3BD-C1D5-47E9-A93C-EE110B44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081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5C16-3E67-4EE4-8B8C-A81653AD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TensorFlow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45844-58B7-4060-94B9-A9791554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40104842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F86AC-7F8C-4108-97B6-251A90EA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8E900B-4CB0-4DF9-AE7C-99C49F00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305" y="4300536"/>
            <a:ext cx="6686550" cy="8667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1B044-5E22-4070-A820-50D63FB0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3128962"/>
            <a:ext cx="4410075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B676906-08DF-47AA-9C54-8240546E10C4}"/>
              </a:ext>
            </a:extLst>
          </p:cNvPr>
          <p:cNvSpPr/>
          <p:nvPr/>
        </p:nvSpPr>
        <p:spPr>
          <a:xfrm>
            <a:off x="2049625" y="2026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hlinkClick r:id="rId4"/>
              </a:rPr>
              <a:t>https://towardsdatascience.com/tensorflow-gpu-installation-made-easy-use-conda-instead-of-pip-52e5249374bc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48184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E96E-C5BD-41E2-B7B9-F0C92D81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57A7D-B623-42B9-A3C5-D513B788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2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2D9EB6-85C8-486B-9B22-A56AF1DE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43050"/>
            <a:ext cx="4819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73754-FB79-48A8-8579-1143E1DC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8B2F38-38AC-4412-BBFF-158077425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647" y="1825625"/>
            <a:ext cx="4576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F807E-D921-4BE1-8C1A-53F64F9E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FAF36-BA81-46A1-8DE3-3FE164EB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Conda</a:t>
            </a:r>
            <a:r>
              <a:rPr lang="es-MX" dirty="0"/>
              <a:t> créate –n octave Python=3.7</a:t>
            </a:r>
          </a:p>
        </p:txBody>
      </p:sp>
    </p:spTree>
    <p:extLst>
      <p:ext uri="{BB962C8B-B14F-4D97-AF65-F5344CB8AC3E}">
        <p14:creationId xmlns:p14="http://schemas.microsoft.com/office/powerpoint/2010/main" val="1305120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71</Words>
  <Application>Microsoft Office PowerPoint</Application>
  <PresentationFormat>Panorámica</PresentationFormat>
  <Paragraphs>33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de Office</vt:lpstr>
      <vt:lpstr>Herramientas Opensource para cómputo científico</vt:lpstr>
      <vt:lpstr>Terminal</vt:lpstr>
      <vt:lpstr>LaTeX</vt:lpstr>
      <vt:lpstr>Markdown</vt:lpstr>
      <vt:lpstr>Git</vt:lpstr>
      <vt:lpstr>Octave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Python</vt:lpstr>
      <vt:lpstr>Presentación de PowerPoint</vt:lpstr>
      <vt:lpstr>Librerías para cómputo científico general</vt:lpstr>
      <vt:lpstr>Numpy</vt:lpstr>
      <vt:lpstr>Scipy</vt:lpstr>
      <vt:lpstr>Matplotlib</vt:lpstr>
      <vt:lpstr>Pandas</vt:lpstr>
      <vt:lpstr>Ipython -&gt; Jupyter</vt:lpstr>
      <vt:lpstr>Presentación de PowerPoint</vt:lpstr>
      <vt:lpstr>Presentación de PowerPoint</vt:lpstr>
      <vt:lpstr>Presentación de PowerPoint</vt:lpstr>
      <vt:lpstr>Presentación de PowerPoint</vt:lpstr>
      <vt:lpstr>Anaconda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Ambientes virtuales</vt:lpstr>
      <vt:lpstr>Instalar ambientes virtuales</vt:lpstr>
      <vt:lpstr>Presentación de PowerPoint</vt:lpstr>
      <vt:lpstr>Machine learning</vt:lpstr>
      <vt:lpstr>Scikitlearn</vt:lpstr>
      <vt:lpstr>TensorFlow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Opensource para cómputo científico</dc:title>
  <dc:creator>Christian Daniel Caballero Hernandez</dc:creator>
  <cp:lastModifiedBy>Christian Daniel Caballero Hernandez</cp:lastModifiedBy>
  <cp:revision>37</cp:revision>
  <dcterms:created xsi:type="dcterms:W3CDTF">2019-10-19T19:29:15Z</dcterms:created>
  <dcterms:modified xsi:type="dcterms:W3CDTF">2019-11-04T06:53:21Z</dcterms:modified>
</cp:coreProperties>
</file>