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F64D-D33C-49A9-8AE4-298B9E789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Segunda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D617B-D1D7-4320-9E94-DF9F30F56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5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7C8C-9756-495A-B483-ADF7E65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Versión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012E-5622-4124-B51D-E6B46ED2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python</a:t>
            </a:r>
            <a:r>
              <a:rPr lang="es-MX" dirty="0"/>
              <a:t> --</a:t>
            </a:r>
            <a:r>
              <a:rPr lang="es-MX" dirty="0" err="1"/>
              <a:t>version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7A23C3-0C87-4755-BFC7-35B9E7D1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27" y="2863056"/>
            <a:ext cx="4705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38B4-C6E7-4DC3-A02B-8A88844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Llamando el intérprete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23B5E-CF06-474F-92B2-3F2C168E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Cómo llamar el intérprete</a:t>
            </a:r>
          </a:p>
          <a:p>
            <a:r>
              <a:rPr lang="es-MX" dirty="0"/>
              <a:t>Tipos de datos	</a:t>
            </a:r>
          </a:p>
          <a:p>
            <a:pPr lvl="1"/>
            <a:r>
              <a:rPr lang="es-MX" dirty="0" err="1"/>
              <a:t>str</a:t>
            </a:r>
            <a:r>
              <a:rPr lang="es-MX" dirty="0"/>
              <a:t> (comillas simple, dobles y triples comillas)</a:t>
            </a:r>
          </a:p>
          <a:p>
            <a:pPr lvl="1"/>
            <a:r>
              <a:rPr lang="es-MX" dirty="0" err="1"/>
              <a:t>int</a:t>
            </a:r>
            <a:endParaRPr lang="es-MX" dirty="0"/>
          </a:p>
          <a:p>
            <a:pPr lvl="1"/>
            <a:r>
              <a:rPr lang="es-MX" dirty="0" err="1"/>
              <a:t>float</a:t>
            </a:r>
            <a:endParaRPr lang="es-MX" dirty="0"/>
          </a:p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endParaRPr lang="es-MX" dirty="0"/>
          </a:p>
          <a:p>
            <a:pPr lvl="1"/>
            <a:r>
              <a:rPr lang="es-MX" dirty="0" err="1"/>
              <a:t>type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print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quit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3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517E-2153-44B2-8390-53155B9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Codificaciones de texto en la computadora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7C535-7D15-49FA-B802-0B329140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ASCII</a:t>
            </a:r>
          </a:p>
          <a:p>
            <a:r>
              <a:rPr lang="es-MX" dirty="0"/>
              <a:t>Unicode (UTF-8)</a:t>
            </a:r>
          </a:p>
          <a:p>
            <a:pPr lvl="1"/>
            <a:r>
              <a:rPr lang="es-MX" dirty="0"/>
              <a:t>Cadenas en Python 3 son Unicode por </a:t>
            </a:r>
            <a:r>
              <a:rPr lang="es-MX" i="1" dirty="0"/>
              <a:t>default</a:t>
            </a:r>
          </a:p>
          <a:p>
            <a:pPr lvl="1"/>
            <a:r>
              <a:rPr lang="es-MX" i="1" dirty="0"/>
              <a:t>\n, \t, </a:t>
            </a:r>
            <a:r>
              <a:rPr lang="es-MX" i="1"/>
              <a:t>\r, \\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03426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F240-721D-45DA-886A-0CA0489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</a:t>
            </a:r>
            <a:r>
              <a:rPr lang="es-MX" i="1" dirty="0"/>
              <a:t>script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9E7521A-D960-4BB3-BE97-D46EB33C6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205037"/>
            <a:ext cx="3962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97AF6C-E422-436B-875C-0F64E3E7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Quiz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4D7113-E8EF-48C2-8B2A-0C2CECE2F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33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22EB-6BC8-4D19-A6AD-7BD124C1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Variables de entorno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17E4C-205C-4D99-9CA8-0DDC49F7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Variables usada por el sistema operativo</a:t>
            </a:r>
          </a:p>
          <a:p>
            <a:r>
              <a:rPr lang="es-MX"/>
              <a:t>Variable PATH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F93AC-7D4E-443A-94D5-B59A0CC0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41" y="2397901"/>
            <a:ext cx="3665492" cy="42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AF216-BD27-4119-8557-3DB8647C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Línea de comando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29458-34E2-4367-B711-59685B30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Consola, interfaz de línea de comando (CLI), </a:t>
            </a:r>
            <a:r>
              <a:rPr lang="es-MX" i="1" dirty="0" err="1"/>
              <a:t>shell</a:t>
            </a:r>
            <a:endParaRPr lang="es-MX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FD3CD2-8BC6-4B90-862C-F4987F66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65" y="2490788"/>
            <a:ext cx="6438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5BEB2-D720-404C-8448-93D31CBD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 PowerShell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836574-84E2-4263-AC91-C00D9CD0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6" t="11009" r="678" b="431"/>
          <a:stretch/>
        </p:blipFill>
        <p:spPr>
          <a:xfrm>
            <a:off x="3114869" y="1620709"/>
            <a:ext cx="5962262" cy="4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EF91-E680-4C73-9DE4-BC899DC4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4D543-DB57-442A-82FD-3464B20B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cd –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directory</a:t>
            </a:r>
            <a:r>
              <a:rPr lang="es-MX" dirty="0"/>
              <a:t> (. es el actual, .. el de arriba)</a:t>
            </a:r>
          </a:p>
          <a:p>
            <a:r>
              <a:rPr lang="es-MX" dirty="0" err="1"/>
              <a:t>pwd</a:t>
            </a:r>
            <a:r>
              <a:rPr lang="es-MX" dirty="0"/>
              <a:t> – </a:t>
            </a: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working</a:t>
            </a:r>
            <a:r>
              <a:rPr lang="es-MX" dirty="0"/>
              <a:t> </a:t>
            </a:r>
            <a:r>
              <a:rPr lang="es-MX" dirty="0" err="1"/>
              <a:t>directory</a:t>
            </a:r>
            <a:endParaRPr lang="es-MX" dirty="0"/>
          </a:p>
          <a:p>
            <a:r>
              <a:rPr lang="es-MX" dirty="0" err="1"/>
              <a:t>ls</a:t>
            </a:r>
            <a:r>
              <a:rPr lang="es-MX" dirty="0"/>
              <a:t> – </a:t>
            </a:r>
            <a:r>
              <a:rPr lang="es-MX" dirty="0" err="1"/>
              <a:t>list</a:t>
            </a:r>
            <a:r>
              <a:rPr lang="es-MX" dirty="0"/>
              <a:t> files</a:t>
            </a:r>
          </a:p>
          <a:p>
            <a:r>
              <a:rPr lang="es-MX" dirty="0" err="1"/>
              <a:t>mkdir</a:t>
            </a:r>
            <a:r>
              <a:rPr lang="es-MX" dirty="0"/>
              <a:t> – </a:t>
            </a:r>
            <a:r>
              <a:rPr lang="es-MX" dirty="0" err="1"/>
              <a:t>make</a:t>
            </a:r>
            <a:r>
              <a:rPr lang="es-MX" dirty="0"/>
              <a:t> a </a:t>
            </a:r>
            <a:r>
              <a:rPr lang="es-MX" dirty="0" err="1"/>
              <a:t>directory</a:t>
            </a:r>
            <a:endParaRPr lang="es-MX" dirty="0"/>
          </a:p>
          <a:p>
            <a:r>
              <a:rPr lang="es-MX" dirty="0" err="1"/>
              <a:t>rm</a:t>
            </a:r>
            <a:r>
              <a:rPr lang="es-MX" dirty="0"/>
              <a:t> – </a:t>
            </a:r>
            <a:r>
              <a:rPr lang="es-MX" dirty="0" err="1"/>
              <a:t>remove</a:t>
            </a:r>
            <a:r>
              <a:rPr lang="es-MX" dirty="0"/>
              <a:t> file (-r </a:t>
            </a:r>
            <a:r>
              <a:rPr lang="es-MX" dirty="0" err="1"/>
              <a:t>recursive</a:t>
            </a:r>
            <a:r>
              <a:rPr lang="es-MX" dirty="0"/>
              <a:t>)</a:t>
            </a:r>
          </a:p>
          <a:p>
            <a:r>
              <a:rPr lang="es-MX" dirty="0" err="1"/>
              <a:t>cp</a:t>
            </a:r>
            <a:r>
              <a:rPr lang="es-MX" dirty="0"/>
              <a:t> – </a:t>
            </a:r>
            <a:r>
              <a:rPr lang="es-MX" dirty="0" err="1"/>
              <a:t>copy</a:t>
            </a:r>
            <a:r>
              <a:rPr lang="es-MX" dirty="0"/>
              <a:t> file</a:t>
            </a:r>
          </a:p>
          <a:p>
            <a:r>
              <a:rPr lang="es-MX" dirty="0" err="1"/>
              <a:t>exit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5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DD606-41BE-4FE9-B221-B94BF13D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Instalar Anaconda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15BE51-E15D-418A-A993-060D81718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6351"/>
            <a:ext cx="10515600" cy="37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EF91-E680-4C73-9DE4-BC899DC4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4D543-DB57-442A-82FD-3464B20B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agregaremos Anaconda al PATH</a:t>
            </a:r>
          </a:p>
          <a:p>
            <a:endParaRPr lang="es-MX" dirty="0"/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D93592C-1E1B-41CD-9113-491427DB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84" y="2480747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A1E31-8BFC-4492-B31D-DA938AF1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Línea de comando de Anaconda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936E03-423F-4888-80FE-7FFA44C5B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" t="25669" b="-1"/>
          <a:stretch/>
        </p:blipFill>
        <p:spPr>
          <a:xfrm>
            <a:off x="494522" y="1502229"/>
            <a:ext cx="7456034" cy="1819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0FBE86-B5F2-455D-92E9-DBA152CC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898" y="3970661"/>
            <a:ext cx="4724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D0A5-3C8D-4089-87F2-591BC9B0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ambiente (base)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9F501F3-1407-4311-A2C8-1B4E531D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512" y="2867819"/>
            <a:ext cx="47529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162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Tema de Office</vt:lpstr>
      <vt:lpstr>Segunda sesión</vt:lpstr>
      <vt:lpstr>Variables de entorno</vt:lpstr>
      <vt:lpstr>Línea de comando</vt:lpstr>
      <vt:lpstr>Windows PowerShell</vt:lpstr>
      <vt:lpstr>Algunos comandos</vt:lpstr>
      <vt:lpstr>Instalar Anaconda</vt:lpstr>
      <vt:lpstr>Instalación de Anaconda</vt:lpstr>
      <vt:lpstr>Línea de comando de Anaconda</vt:lpstr>
      <vt:lpstr>El ambiente (base)</vt:lpstr>
      <vt:lpstr>Versión de Python</vt:lpstr>
      <vt:lpstr>Llamando el intérprete</vt:lpstr>
      <vt:lpstr>Codificaciones de texto en la computadora</vt:lpstr>
      <vt:lpstr>Primer script</vt:lpstr>
      <vt:lpstr>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sesión</dc:title>
  <dc:creator>Christian Daniel Caballero Hernandez</dc:creator>
  <cp:lastModifiedBy>Christian Daniel Caballero Hernandez</cp:lastModifiedBy>
  <cp:revision>12</cp:revision>
  <dcterms:created xsi:type="dcterms:W3CDTF">2020-03-28T21:22:32Z</dcterms:created>
  <dcterms:modified xsi:type="dcterms:W3CDTF">2020-03-29T04:44:25Z</dcterms:modified>
</cp:coreProperties>
</file>