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28/03/2020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4857-A3C0-4E26-878A-1D5C2DBDF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E89D4-29BA-429A-B390-BF170EDA3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07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3ECB-C478-4BDC-85AD-7E052A9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738EE-FADF-4E8C-8E5A-D461FC1C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Modo interactivo de ejecución de </a:t>
            </a:r>
            <a:r>
              <a:rPr lang="es-MX" i="1" dirty="0"/>
              <a:t>scripts</a:t>
            </a:r>
          </a:p>
          <a:p>
            <a:pPr marL="0" indent="0">
              <a:buNone/>
            </a:pPr>
            <a:r>
              <a:rPr lang="es-MX" i="1" dirty="0"/>
              <a:t>	</a:t>
            </a:r>
            <a:r>
              <a:rPr lang="es-MX" i="1" dirty="0" err="1"/>
              <a:t>python</a:t>
            </a:r>
            <a:r>
              <a:rPr lang="es-MX" i="1" dirty="0"/>
              <a:t> –i my_script.py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34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3EBE-F683-457D-ABC6-F4C2B403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Quiz 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CCF72-2D38-443D-AB20-A9201101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5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39B0B-A3FC-41F6-9A30-3D3AF55B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Valores, variables, expresiones e 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F235-0759-4A4E-B6A0-7EF566E5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Ejemplos de valores: 2, 2.0, “Hola”</a:t>
            </a:r>
          </a:p>
          <a:p>
            <a:r>
              <a:rPr lang="es-MX" dirty="0"/>
              <a:t>Ejemplos de variables: </a:t>
            </a:r>
            <a:r>
              <a:rPr lang="es-MX" dirty="0" err="1"/>
              <a:t>mi_valor</a:t>
            </a:r>
            <a:r>
              <a:rPr lang="es-MX" dirty="0"/>
              <a:t>, mensaje</a:t>
            </a:r>
          </a:p>
          <a:p>
            <a:pPr lvl="1"/>
            <a:r>
              <a:rPr lang="es-MX" dirty="0"/>
              <a:t>No pueden empezar con número</a:t>
            </a:r>
          </a:p>
          <a:p>
            <a:pPr lvl="1"/>
            <a:r>
              <a:rPr lang="es-MX" dirty="0"/>
              <a:t>Se siguen </a:t>
            </a:r>
            <a:r>
              <a:rPr lang="es-MX" b="1" dirty="0"/>
              <a:t>convenciones </a:t>
            </a:r>
            <a:r>
              <a:rPr lang="es-MX" dirty="0"/>
              <a:t>(uso de mayúsculas y guiones)</a:t>
            </a:r>
          </a:p>
          <a:p>
            <a:pPr lvl="1"/>
            <a:r>
              <a:rPr lang="es-MX" dirty="0"/>
              <a:t>Se puede, pero no recomienda, usar Unicode</a:t>
            </a:r>
          </a:p>
          <a:p>
            <a:r>
              <a:rPr lang="es-MX" dirty="0"/>
              <a:t>Ejemplos de expresiones: 2 + 3, 3 * resultado</a:t>
            </a:r>
          </a:p>
          <a:p>
            <a:r>
              <a:rPr lang="es-MX" dirty="0"/>
              <a:t>Ejemplos de instrucciones: mensaje = “Mi mensaje”, </a:t>
            </a:r>
            <a:r>
              <a:rPr lang="es-MX" dirty="0" err="1"/>
              <a:t>print</a:t>
            </a:r>
            <a:r>
              <a:rPr lang="es-MX" dirty="0"/>
              <a:t>(“Hola”), x = x +2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31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4DC21-C2CD-4CB9-9313-8C362665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Lenguajes naturales y formales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F8738-AF0D-4C82-AA59-10364ADE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Lenguaje (lengua) natural</a:t>
            </a:r>
          </a:p>
          <a:p>
            <a:pPr lvl="1"/>
            <a:r>
              <a:rPr lang="es-MX" dirty="0"/>
              <a:t>Vocabulario, sintaxis, sentido</a:t>
            </a:r>
          </a:p>
          <a:p>
            <a:r>
              <a:rPr lang="es-MX" dirty="0"/>
              <a:t>Lenguaje formal</a:t>
            </a:r>
          </a:p>
          <a:p>
            <a:pPr lvl="1"/>
            <a:r>
              <a:rPr lang="es-MX" dirty="0"/>
              <a:t>Matemáticas</a:t>
            </a:r>
          </a:p>
          <a:p>
            <a:pPr lvl="1"/>
            <a:r>
              <a:rPr lang="es-MX" dirty="0"/>
              <a:t>Los lenguajes de programación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60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0B3E-8F9C-4F93-B936-B272AB6E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vocabulario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DB3B8-1294-4223-B127-5B27DF67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palabras reservadas son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B465DFB-310B-421A-8D9C-0D7CC489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21973"/>
              </p:ext>
            </p:extLst>
          </p:nvPr>
        </p:nvGraphicFramePr>
        <p:xfrm>
          <a:off x="2358312" y="2656523"/>
          <a:ext cx="6934200" cy="3520440"/>
        </p:xfrm>
        <a:graphic>
          <a:graphicData uri="http://schemas.openxmlformats.org/drawingml/2006/table">
            <a:tbl>
              <a:tblPr/>
              <a:tblGrid>
                <a:gridCol w="1386840">
                  <a:extLst>
                    <a:ext uri="{9D8B030D-6E8A-4147-A177-3AD203B41FA5}">
                      <a16:colId xmlns:a16="http://schemas.microsoft.com/office/drawing/2014/main" val="134721851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7455202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0082786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980343269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903069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False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await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else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import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pass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04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None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break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effectLst/>
                        </a:rPr>
                        <a:t>except</a:t>
                      </a:r>
                      <a:endParaRPr lang="es-MX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raise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9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finally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return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continue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lambda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try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0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def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from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nonlocal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while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8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assert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del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global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not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with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async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elif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if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>
                          <a:effectLst/>
                        </a:rPr>
                        <a:t>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effectLst/>
                        </a:rPr>
                        <a:t>yield</a:t>
                      </a:r>
                      <a:endParaRPr lang="es-MX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8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49ED-7A92-442E-9CA9-DE34878F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Palabras reservadas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3E4BA-9870-4398-8343-E5004309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se pueden usar palabras reservadas para nombrar variables</a:t>
            </a:r>
          </a:p>
          <a:p>
            <a:r>
              <a:rPr lang="es-MX" dirty="0"/>
              <a:t>Comentarios son ignorados</a:t>
            </a:r>
          </a:p>
        </p:txBody>
      </p:sp>
    </p:spTree>
    <p:extLst>
      <p:ext uri="{BB962C8B-B14F-4D97-AF65-F5344CB8AC3E}">
        <p14:creationId xmlns:p14="http://schemas.microsoft.com/office/powerpoint/2010/main" val="2664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3ECB-C478-4BDC-85AD-7E052A99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738EE-FADF-4E8C-8E5A-D461FC1C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Concatenación</a:t>
            </a:r>
          </a:p>
          <a:p>
            <a:r>
              <a:rPr lang="es-MX" dirty="0"/>
              <a:t>Multiplicación</a:t>
            </a:r>
          </a:p>
        </p:txBody>
      </p:sp>
    </p:spTree>
    <p:extLst>
      <p:ext uri="{BB962C8B-B14F-4D97-AF65-F5344CB8AC3E}">
        <p14:creationId xmlns:p14="http://schemas.microsoft.com/office/powerpoint/2010/main" val="39330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BE081-5C64-4B21-9EF4-55B2962A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Pedir entrada al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59336-9F8B-40DE-99CF-098BBF27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 input()</a:t>
            </a:r>
          </a:p>
          <a:p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9458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BC913-DB6D-4F28-AEC0-43F3AE6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Entorno de Desarrollo Integrado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F6F0A-D4D5-4CB8-878A-4129AEC5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Intregated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and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Environment</a:t>
            </a:r>
            <a:endParaRPr lang="es-MX" dirty="0"/>
          </a:p>
          <a:p>
            <a:r>
              <a:rPr lang="es-MX" dirty="0"/>
              <a:t>Ejemplos</a:t>
            </a:r>
          </a:p>
          <a:p>
            <a:r>
              <a:rPr lang="es-MX" dirty="0"/>
              <a:t>Editor con coloreado de sintaxis</a:t>
            </a:r>
          </a:p>
          <a:p>
            <a:r>
              <a:rPr lang="es-MX" dirty="0"/>
              <a:t>Otros: Spyder, </a:t>
            </a:r>
            <a:r>
              <a:rPr lang="es-MX" dirty="0" err="1"/>
              <a:t>Jupyter</a:t>
            </a:r>
            <a:endParaRPr lang="es-MX" dirty="0"/>
          </a:p>
          <a:p>
            <a:r>
              <a:rPr lang="es-MX" dirty="0"/>
              <a:t>Otros </a:t>
            </a:r>
            <a:r>
              <a:rPr lang="es-MX" dirty="0" err="1"/>
              <a:t>otros</a:t>
            </a:r>
            <a:r>
              <a:rPr lang="es-MX" dirty="0"/>
              <a:t>: </a:t>
            </a:r>
            <a:r>
              <a:rPr lang="es-MX" dirty="0" err="1"/>
              <a:t>PyCharm</a:t>
            </a:r>
            <a:r>
              <a:rPr lang="es-MX" dirty="0"/>
              <a:t>, VS </a:t>
            </a:r>
            <a:r>
              <a:rPr lang="es-MX" dirty="0" err="1"/>
              <a:t>Code</a:t>
            </a:r>
            <a:r>
              <a:rPr lang="es-MX" dirty="0"/>
              <a:t>, </a:t>
            </a:r>
            <a:r>
              <a:rPr lang="es-MX" dirty="0" err="1"/>
              <a:t>Atom</a:t>
            </a:r>
            <a:r>
              <a:rPr lang="es-MX" dirty="0"/>
              <a:t>, Sublime…</a:t>
            </a:r>
          </a:p>
        </p:txBody>
      </p:sp>
    </p:spTree>
    <p:extLst>
      <p:ext uri="{BB962C8B-B14F-4D97-AF65-F5344CB8AC3E}">
        <p14:creationId xmlns:p14="http://schemas.microsoft.com/office/powerpoint/2010/main" val="419707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03844D-11D4-41C6-9A86-4A9B1395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Ejercicios 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9E469E-0EC7-42D0-838B-9A0A89AC1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236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28</TotalTime>
  <Words>225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Tema de Office</vt:lpstr>
      <vt:lpstr>Sesión 3</vt:lpstr>
      <vt:lpstr>Valores, variables, expresiones e instrucciones</vt:lpstr>
      <vt:lpstr>Lenguajes naturales y formales</vt:lpstr>
      <vt:lpstr>El vocabulario de Python</vt:lpstr>
      <vt:lpstr>Palabras reservadas</vt:lpstr>
      <vt:lpstr>Operaciones con cadenas</vt:lpstr>
      <vt:lpstr>Pedir entrada al usuario</vt:lpstr>
      <vt:lpstr>Entorno de Desarrollo Integrado</vt:lpstr>
      <vt:lpstr>Ejercicios 3</vt:lpstr>
      <vt:lpstr>Ejercicios</vt:lpstr>
      <vt:lpstr>Quiz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6</cp:revision>
  <dcterms:created xsi:type="dcterms:W3CDTF">2020-03-28T22:45:19Z</dcterms:created>
  <dcterms:modified xsi:type="dcterms:W3CDTF">2020-03-28T23:14:52Z</dcterms:modified>
</cp:coreProperties>
</file>