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80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9F4E8-8CD3-4583-9F64-D3F4BC52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Iteración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0712C-C3E6-4D6C-9856-CFD74095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Así se le llama en computación a repetir</a:t>
            </a:r>
          </a:p>
          <a:p>
            <a:r>
              <a:rPr lang="es-MX" dirty="0"/>
              <a:t>Ejemplo clásico: el </a:t>
            </a:r>
            <a:r>
              <a:rPr lang="es-MX" i="1" dirty="0"/>
              <a:t>algoritmo</a:t>
            </a:r>
            <a:r>
              <a:rPr lang="es-MX" dirty="0"/>
              <a:t> para calcular raíz cuadrada de un número x de los babilonios (método de Newton-Raphson)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/>
              <a:t>Comienza con un valor (adivinado) g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/>
              <a:t>Si g*g está lo suficientemente cerca de x, detenerse y g es la respuesta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/>
              <a:t>Si no, nuevo valor promediando g y g/x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/>
              <a:t>Repetir el proceso para este nuevo valor que llamamos g también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521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234B5-698D-45AA-9A93-2D5CA78A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E3300-77DC-460B-9818-F05DD81C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3662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Programación con Python02</Template>
  <TotalTime>1556</TotalTime>
  <Words>79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Tema de Office</vt:lpstr>
      <vt:lpstr>Sesión 5</vt:lpstr>
      <vt:lpstr>Iteración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Daniel Caballero Hernandez</dc:creator>
  <cp:lastModifiedBy>Christian Daniel Caballero Hernandez</cp:lastModifiedBy>
  <cp:revision>5</cp:revision>
  <dcterms:created xsi:type="dcterms:W3CDTF">2020-04-02T20:32:56Z</dcterms:created>
  <dcterms:modified xsi:type="dcterms:W3CDTF">2020-04-04T03:26:02Z</dcterms:modified>
</cp:coreProperties>
</file>