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CB231-FB90-40F4-B014-26607FD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DB2F56-4BA4-4C96-9425-3771F12B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9" y="1818400"/>
            <a:ext cx="5893254" cy="34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31C-8092-41E4-B7AD-9C06F681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1F04E-4F5D-46C6-A013-E26D72A8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014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Tema de Office</vt:lpstr>
      <vt:lpstr>Sesión 10</vt:lpstr>
      <vt:lpstr>Herencia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32</cp:revision>
  <dcterms:created xsi:type="dcterms:W3CDTF">2020-04-08T06:21:39Z</dcterms:created>
  <dcterms:modified xsi:type="dcterms:W3CDTF">2020-04-25T19:54:36Z</dcterms:modified>
</cp:coreProperties>
</file>