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B8FA8-ACF0-46F7-A402-1B3D1E90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04FA8D-F975-4721-B41D-13E7950F2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BC8BEF-AE33-43AA-816C-EF2C0C2A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7D7DD8-6D49-4684-B937-4AE8EDD6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7BF4D1-7AF8-4308-83BC-71EB8832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300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AA6DD-5C40-4F24-ABB8-5222B326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98BBC9-9961-401F-B742-FBFD255F8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3E8118-5B31-4D7F-89EE-7640C5AC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5D8FCC-EF7B-4EE1-9CEB-0E501CBA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93E840-290F-42B1-ADF1-5178E9D8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536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E4B622-0414-48E5-B6C2-2B7C3D914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35B1EE-E3C6-4FEB-8109-2F8CD7572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C1CBA-29C5-4EE9-A052-32FB0D05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0F54C0-4916-4C7D-89F8-18EF235B4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680050-9616-4DD9-84C7-6B8FD77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674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1447E-912B-414B-A2F3-31FCE460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03FC7E-A8F8-4778-B607-68398E717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826E10-E8CB-4EBA-87DD-040C162C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CE89FF-5FC0-472B-A1A5-F3D03981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75DD9B-0233-4C95-8137-F4116A03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315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3187E-DD3E-43BC-BF81-E0AB5DB42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1041A9-8B1A-47A5-B696-E9FDE14AD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B73FDE-D8E4-4FAA-AA13-171CDFBE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E8C8DF-929A-439B-83BB-D0EE16C0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D3FE5F-5B4E-447E-897D-A5201F40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722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BAC34-2653-4B4D-9A1A-6A5C437B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E4419C-A34A-45EC-B580-9B4C66AE6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54744F-7270-4698-9B5E-E4FEDAF6D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88B4CF-67F6-44D4-94EF-0AF52E66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853AD5-7B05-4FBC-A0DA-2637B95C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47C59B-3528-4681-93C8-AEB2D200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007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B92DB-040B-414B-ACF0-D91AA238A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D9331D-0BEF-47AF-A247-3400075F0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666765-56B3-4B0B-B1FB-9A839804B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311FBA-9C02-4DBD-8B5C-0687F1728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4C6020-0C54-45F9-94F5-77A49A32A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FB42340-62EF-4525-999F-42F812E9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385411C-DC72-465C-BEE3-1D7B6C59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9D10867-312C-4F0B-BF2A-442E5AB3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716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75946-9C71-4E30-A10F-E9E26D91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92C6FB-8128-4131-990A-7C7A8894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A8B3C3-4E7B-4D1A-AD25-D3D79BAC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A8ABD5-EA9B-4BED-B8B8-7B59F521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950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D856F1-3420-4645-AC99-EE5DBB05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55C0E9-6222-4C3C-99F3-16BCEAE9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A4D558-A643-4688-8A48-7CC35531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462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2EC6B-A732-4E8C-B251-02F081D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21AC3E-46E6-4577-AE71-BD3E00A65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DA72E8-AB07-440D-B607-6B632246C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6E1236-E11F-4EB5-88DC-F3C07A69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BDE657-B054-47D9-85E1-2F736513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2D70E8-982E-4CA9-9B9F-719530D3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272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836D0-95CD-4F06-81FE-EBDE352B3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937E43-EC6F-4EC2-8469-D62AA8CAB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52F3DA-2247-4774-AEE1-39C8D2644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19B5CB-D532-4051-8029-028F44031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349899-D9E7-49A6-8DF1-C2B114BA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2357D2-E618-49DA-94A2-C624D99F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111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FC52764-949D-46F3-B7BA-46854EA6E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5D415B-7787-4833-B70E-CB9A1A1A9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380503-2BCA-469A-BB11-227DB206A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6DF68B-3443-417A-B13C-AAADD96E4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8C49DE-6B07-4B53-94F3-F48AA7215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72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64C3F-57DB-4AF4-9798-390DF52EC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Sesión 8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683B19-E409-4FC6-A641-4C9F636D32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380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C3122-86A3-40CA-8F52-9908D6D2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Jupyter</a:t>
            </a:r>
            <a:r>
              <a:rPr lang="es-MX" dirty="0"/>
              <a:t> </a:t>
            </a:r>
            <a:r>
              <a:rPr lang="es-MX" dirty="0" err="1"/>
              <a:t>console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004B24-AAD5-48A3-99C1-3284029C2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41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193F2-C061-43D9-BCE5-F60D2B776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Jupyter</a:t>
            </a:r>
            <a:r>
              <a:rPr lang="es-MX" dirty="0"/>
              <a:t> </a:t>
            </a:r>
            <a:r>
              <a:rPr lang="es-MX" dirty="0" err="1"/>
              <a:t>qtconsole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E89A69-6C56-4C2A-83CE-E5597B047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718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9F729-D674-472F-88C1-EC63B482D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Jupyter</a:t>
            </a:r>
            <a:r>
              <a:rPr lang="es-MX" dirty="0"/>
              <a:t> Notebook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B8C99E-759B-4E18-9F95-CE56727F9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88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057F3-39AF-47F6-8D88-7D68C86DF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Jupyter</a:t>
            </a:r>
            <a:r>
              <a:rPr lang="es-MX" dirty="0"/>
              <a:t> </a:t>
            </a:r>
            <a:r>
              <a:rPr lang="es-MX"/>
              <a:t>lab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15975B-8817-46B0-88E3-693F0B8D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19699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ramación con Python02.pptx" id="{50CF2F76-2CF9-466D-8A9D-A8E6CE0B6C18}" vid="{47CB61D6-30FE-4C7E-A0B5-602914FFAC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10</Words>
  <Application>Microsoft Office PowerPoint</Application>
  <PresentationFormat>Panorámica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Tema de Office</vt:lpstr>
      <vt:lpstr>Sesión 8</vt:lpstr>
      <vt:lpstr>Jupyter console</vt:lpstr>
      <vt:lpstr>Jupyter qtconsole</vt:lpstr>
      <vt:lpstr>Jupyter Notebook</vt:lpstr>
      <vt:lpstr>Jupyter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7</dc:title>
  <dc:creator>Christian Daniel Caballero Hernandez</dc:creator>
  <cp:lastModifiedBy>Christian Daniel Caballero Hernandez</cp:lastModifiedBy>
  <cp:revision>14</cp:revision>
  <dcterms:created xsi:type="dcterms:W3CDTF">2020-04-08T06:21:39Z</dcterms:created>
  <dcterms:modified xsi:type="dcterms:W3CDTF">2020-04-25T06:08:43Z</dcterms:modified>
</cp:coreProperties>
</file>