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266" autoAdjust="0"/>
  </p:normalViewPr>
  <p:slideViewPr>
    <p:cSldViewPr snapToGrid="0">
      <p:cViewPr varScale="1">
        <p:scale>
          <a:sx n="84" d="100"/>
          <a:sy n="84" d="100"/>
        </p:scale>
        <p:origin x="8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D656E-CE65-40D8-8E63-EB645888B3E5}" type="datetimeFigureOut">
              <a:rPr lang="es-MX" smtClean="0"/>
              <a:t>03/12/2020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E2089-2CC2-4F17-BEBE-9E88305013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7254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E2089-2CC2-4F17-BEBE-9E883050132B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1726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AEB1E-B48D-4DE6-B3A7-6D611DA4D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593D22-24F4-40D4-93A1-E1F190B18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6FF8CD-18DD-4E03-B721-B848B6B8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63C-8569-4596-BF51-E1EEF6B93270}" type="datetimeFigureOut">
              <a:rPr lang="es-MX" smtClean="0"/>
              <a:t>03/12/2020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9D2B23-75EB-4178-903A-FA1ABBFC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57A043-B221-4070-91CA-2F532028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3CA0-832B-4EE1-8BDA-0CCAF098A6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823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CA27B-FE3D-4E64-9226-F3AAD32A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6CD4D3-43D7-4C96-82B4-70AC3022D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83455F-A143-483E-86D0-5684433C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63C-8569-4596-BF51-E1EEF6B93270}" type="datetimeFigureOut">
              <a:rPr lang="es-MX" smtClean="0"/>
              <a:t>03/12/2020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54F6C0-4A24-4E7B-A206-1686050E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684E23-B32D-4FDF-AF7E-BD98EF39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3CA0-832B-4EE1-8BDA-0CCAF098A6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774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14BEAA-4A80-4E33-B00D-C011D142B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9510C6-3146-428D-9C08-550D3160E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801071-0178-4CF7-8122-5B3C2B89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63C-8569-4596-BF51-E1EEF6B93270}" type="datetimeFigureOut">
              <a:rPr lang="es-MX" smtClean="0"/>
              <a:t>03/12/2020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FBD5C5-5FC1-4CCA-8178-AAC3032B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A443F9-FFD8-4117-990B-A7247BD3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3CA0-832B-4EE1-8BDA-0CCAF098A6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938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34183-57E6-4F40-8A85-77DD277D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34FE4-DCCE-4D06-8E60-02726F383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B4B2DA-28CD-40B2-8BAB-43472512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63C-8569-4596-BF51-E1EEF6B93270}" type="datetimeFigureOut">
              <a:rPr lang="es-MX" smtClean="0"/>
              <a:t>03/12/2020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10FE41-8979-44B5-B7D0-462157EA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18EFD0-A113-4DC6-9F15-D193BDCE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3CA0-832B-4EE1-8BDA-0CCAF098A6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899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65113-75E1-405B-9A38-78978C510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642CDC-629A-4516-86FE-F35808E4A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4562A7-78F0-43FA-9E9F-145EE3ED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63C-8569-4596-BF51-E1EEF6B93270}" type="datetimeFigureOut">
              <a:rPr lang="es-MX" smtClean="0"/>
              <a:t>03/12/2020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11D30-F380-4BB5-8669-F95C70AB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BD3171-696A-4E2F-A344-938D74F0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3CA0-832B-4EE1-8BDA-0CCAF098A6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274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745D2-D717-4164-BC79-88D77E60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662036-6521-4DDB-BE1C-ACA50A025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25B3EC-EFB5-4BDD-8888-F2EB3E1DB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6E87C5-6804-42FE-8ED1-422508D5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63C-8569-4596-BF51-E1EEF6B93270}" type="datetimeFigureOut">
              <a:rPr lang="es-MX" smtClean="0"/>
              <a:t>03/12/2020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26C220-F1D5-41A6-B376-186280AA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E9309D-7F5F-47F4-933A-0928B0A8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3CA0-832B-4EE1-8BDA-0CCAF098A6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692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B4AC8-A1BD-4195-9A57-7614AAF2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0598D1-8F98-4B2E-ABF2-D94021CDF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93598C-B649-46EC-9FA2-B66C3178F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4453103-A73F-4010-B0AB-11538A891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073879-686A-476A-9858-D3584C31F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63ADFE-4730-4D4F-8EA0-E666857C7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63C-8569-4596-BF51-E1EEF6B93270}" type="datetimeFigureOut">
              <a:rPr lang="es-MX" smtClean="0"/>
              <a:t>03/12/2020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9C435C0-12C9-4F89-ADD3-28B4F6BF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C5C4A5-EFA4-4083-AE69-BBE24ABD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3CA0-832B-4EE1-8BDA-0CCAF098A6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258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41F1A-A3E6-437C-B604-34761D36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B32F77D-F9A8-492F-B9BA-BCEFBA4B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63C-8569-4596-BF51-E1EEF6B93270}" type="datetimeFigureOut">
              <a:rPr lang="es-MX" smtClean="0"/>
              <a:t>03/12/2020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8591DD-CCF9-483A-B432-B466D89E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D95B43-034D-47C0-86FC-3E2D78AF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3CA0-832B-4EE1-8BDA-0CCAF098A6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557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61151E5-C586-4C42-B4BD-E3F4CBFD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63C-8569-4596-BF51-E1EEF6B93270}" type="datetimeFigureOut">
              <a:rPr lang="es-MX" smtClean="0"/>
              <a:t>03/12/2020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307507C-B093-48E6-93D3-A2269CB8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A8D601-D0AA-45EE-97BF-B59A4251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3CA0-832B-4EE1-8BDA-0CCAF098A6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93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10758-81B1-4A86-8442-876488DB5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33643-6040-45BE-9D3B-E4E81B259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640481-62B6-40D6-A03A-83C72CCA3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D17073-E1B0-4950-A6A6-A35CAC99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63C-8569-4596-BF51-E1EEF6B93270}" type="datetimeFigureOut">
              <a:rPr lang="es-MX" smtClean="0"/>
              <a:t>03/12/2020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28E61C-50C5-48A7-93C6-F57D0C9F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230674-E693-41C0-A7D3-77E001E5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3CA0-832B-4EE1-8BDA-0CCAF098A6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151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497D-B742-4E3F-8CDC-6BA64C0F2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607763B-2F0D-4763-AD61-9D57C087A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D47096-E925-4C55-9C46-5EB74BBD1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F24DB5-BCFF-4DF0-8A23-2BBBBB64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63C-8569-4596-BF51-E1EEF6B93270}" type="datetimeFigureOut">
              <a:rPr lang="es-MX" smtClean="0"/>
              <a:t>03/12/2020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61C47E-C486-4004-AFDC-43CDBD50C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E32E42-F923-403E-896C-86C6AC98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3CA0-832B-4EE1-8BDA-0CCAF098A6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74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AA07F17-E013-42F0-86DD-7C79FFB9B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432038-522D-4B75-B3FB-AD2F0F210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054A5F-7F14-450C-AB38-739284F41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1B63C-8569-4596-BF51-E1EEF6B93270}" type="datetimeFigureOut">
              <a:rPr lang="es-MX" smtClean="0"/>
              <a:t>03/12/2020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FE8298-D655-419E-82C9-6A9427F74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9B9F6E-8997-4720-837D-EC1F4C465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23CA0-832B-4EE1-8BDA-0CCAF098A6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282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julialang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user/JuliaLangua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iscourse.julialang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julialang.org/learn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2EB4F7-6E9C-48E6-A8CE-E14AF243D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560881"/>
            <a:ext cx="9795638" cy="1114380"/>
          </a:xfrm>
        </p:spPr>
        <p:txBody>
          <a:bodyPr>
            <a:normAutofit/>
          </a:bodyPr>
          <a:lstStyle/>
          <a:p>
            <a:r>
              <a:rPr lang="es-MX" dirty="0"/>
              <a:t>Introducción a Julia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1D0F66-3ACE-4F1B-8850-0069C8128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1839595"/>
            <a:ext cx="9795638" cy="943119"/>
          </a:xfrm>
        </p:spPr>
        <p:txBody>
          <a:bodyPr>
            <a:normAutofit/>
          </a:bodyPr>
          <a:lstStyle/>
          <a:p>
            <a:r>
              <a:rPr lang="es-MX" sz="4000" dirty="0"/>
              <a:t>El “Ju” en </a:t>
            </a:r>
            <a:r>
              <a:rPr lang="es-MX" sz="4000" dirty="0" err="1"/>
              <a:t>Jupyter</a:t>
            </a:r>
            <a:endParaRPr lang="es-MX" sz="4000" dirty="0"/>
          </a:p>
        </p:txBody>
      </p:sp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500A4F55-144B-4A56-A81E-D9151F55B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67" y="2957665"/>
            <a:ext cx="4957594" cy="3346376"/>
          </a:xfrm>
          <a:prstGeom prst="rect">
            <a:avLst/>
          </a:prstGeom>
        </p:spPr>
      </p:pic>
      <p:pic>
        <p:nvPicPr>
          <p:cNvPr id="9" name="Imagen 8" descr="Imagen que contiene Icono&#10;&#10;Descripción generada automáticamente">
            <a:extLst>
              <a:ext uri="{FF2B5EF4-FFF2-40B4-BE49-F238E27FC236}">
                <a16:creationId xmlns:a16="http://schemas.microsoft.com/office/drawing/2014/main" id="{41ED342E-7212-4FE9-A6B6-2CDA4E9A7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21" y="2957665"/>
            <a:ext cx="5600628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9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7D1B549-F83F-4624-A265-58289DCD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s-MX" dirty="0"/>
              <a:t>¿Dónde seguir aprendiendo?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A3ADF2F-4743-4D9A-9D50-E4C0C762A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1. ¡En la documentación! </a:t>
            </a:r>
          </a:p>
          <a:p>
            <a:pPr marL="742950" indent="-742950">
              <a:buFont typeface="+mj-lt"/>
              <a:buAutoNum type="arabicPeriod"/>
            </a:pPr>
            <a:endParaRPr lang="es-MX" dirty="0"/>
          </a:p>
          <a:p>
            <a:pPr marL="0" indent="0">
              <a:buNone/>
            </a:pPr>
            <a:r>
              <a:rPr lang="es-MX" sz="2800" dirty="0">
                <a:hlinkClick r:id="rId2"/>
              </a:rPr>
              <a:t>https://docs.julialang.org/</a:t>
            </a:r>
            <a:r>
              <a:rPr lang="es-MX" sz="2800" dirty="0"/>
              <a:t> 	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DD62304-5768-4C9B-AC73-5B70E1511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067" y="1672819"/>
            <a:ext cx="3750733" cy="465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2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7D1B549-F83F-4624-A265-58289DCD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67533" cy="1325563"/>
          </a:xfrm>
        </p:spPr>
        <p:txBody>
          <a:bodyPr/>
          <a:lstStyle/>
          <a:p>
            <a:r>
              <a:rPr lang="es-MX" dirty="0"/>
              <a:t>¿Dónde seguir aprendiendo?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A3ADF2F-4743-4D9A-9D50-E4C0C762A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2. En su canal de YouTube </a:t>
            </a:r>
          </a:p>
          <a:p>
            <a:pPr marL="742950" indent="-742950">
              <a:buFont typeface="+mj-lt"/>
              <a:buAutoNum type="arabicPeriod"/>
            </a:pPr>
            <a:endParaRPr lang="es-MX" dirty="0"/>
          </a:p>
          <a:p>
            <a:pPr marL="742950" indent="-742950">
              <a:buFont typeface="+mj-lt"/>
              <a:buAutoNum type="arabicPeriod"/>
            </a:pPr>
            <a:endParaRPr lang="es-MX" dirty="0"/>
          </a:p>
          <a:p>
            <a:pPr marL="742950" indent="-742950">
              <a:buFont typeface="+mj-lt"/>
              <a:buAutoNum type="arabicPeriod"/>
            </a:pPr>
            <a:endParaRPr lang="es-MX" dirty="0"/>
          </a:p>
          <a:p>
            <a:pPr marL="742950" indent="-742950">
              <a:buFont typeface="+mj-lt"/>
              <a:buAutoNum type="arabicPeriod"/>
            </a:pPr>
            <a:endParaRPr lang="es-MX" dirty="0"/>
          </a:p>
          <a:p>
            <a:pPr marL="742950" indent="-742950">
              <a:buFont typeface="+mj-lt"/>
              <a:buAutoNum type="arabicPeriod"/>
            </a:pPr>
            <a:endParaRPr lang="es-MX" dirty="0"/>
          </a:p>
          <a:p>
            <a:pPr marL="0" indent="0">
              <a:buNone/>
            </a:pPr>
            <a:r>
              <a:rPr lang="es-MX" sz="2800" dirty="0">
                <a:hlinkClick r:id="rId2"/>
              </a:rPr>
              <a:t>https://www.youtube.com/user/JuliaLanguage</a:t>
            </a:r>
            <a:r>
              <a:rPr lang="es-MX" sz="2800" dirty="0"/>
              <a:t> </a:t>
            </a:r>
            <a:r>
              <a:rPr lang="es-MX" dirty="0"/>
              <a:t>	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93B107F-52B6-4473-BB8C-0E2028C8B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067" y="2762389"/>
            <a:ext cx="8229865" cy="247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7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7D1B549-F83F-4624-A265-58289DCD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67533" cy="1325563"/>
          </a:xfrm>
        </p:spPr>
        <p:txBody>
          <a:bodyPr/>
          <a:lstStyle/>
          <a:p>
            <a:r>
              <a:rPr lang="es-MX" dirty="0"/>
              <a:t>¿Dónde seguir aprendiendo?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A3ADF2F-4743-4D9A-9D50-E4C0C762A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3. En su canal de </a:t>
            </a:r>
            <a:r>
              <a:rPr lang="es-MX" dirty="0" err="1"/>
              <a:t>Discourse</a:t>
            </a:r>
            <a:r>
              <a:rPr lang="es-MX" dirty="0"/>
              <a:t> </a:t>
            </a:r>
          </a:p>
          <a:p>
            <a:pPr marL="742950" indent="-742950">
              <a:buFont typeface="+mj-lt"/>
              <a:buAutoNum type="arabicPeriod"/>
            </a:pPr>
            <a:endParaRPr lang="es-MX" dirty="0"/>
          </a:p>
          <a:p>
            <a:pPr marL="0" indent="0">
              <a:buNone/>
            </a:pPr>
            <a:r>
              <a:rPr lang="es-MX" sz="2800" dirty="0">
                <a:hlinkClick r:id="rId2"/>
              </a:rPr>
              <a:t>https://discourse.julialang.org/</a:t>
            </a:r>
            <a:r>
              <a:rPr lang="es-MX" sz="2800" dirty="0"/>
              <a:t> </a:t>
            </a:r>
            <a:r>
              <a:rPr lang="es-MX" dirty="0"/>
              <a:t>	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B5C024-F287-4C8B-9ED0-5E7EFBE29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533" y="2662848"/>
            <a:ext cx="4986867" cy="31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02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7D1B549-F83F-4624-A265-58289DCD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67533" cy="1325563"/>
          </a:xfrm>
        </p:spPr>
        <p:txBody>
          <a:bodyPr/>
          <a:lstStyle/>
          <a:p>
            <a:r>
              <a:rPr lang="es-MX" dirty="0"/>
              <a:t>¿Dónde seguir aprendiendo?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A3ADF2F-4743-4D9A-9D50-E4C0C762A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4. En los recursos mostrados en </a:t>
            </a:r>
            <a:r>
              <a:rPr lang="es-MX" dirty="0" err="1"/>
              <a:t>julialang</a:t>
            </a:r>
            <a:r>
              <a:rPr lang="es-MX" dirty="0"/>
              <a:t>/</a:t>
            </a:r>
            <a:r>
              <a:rPr lang="es-MX" dirty="0" err="1"/>
              <a:t>learn</a:t>
            </a:r>
            <a:r>
              <a:rPr lang="es-MX" dirty="0"/>
              <a:t> </a:t>
            </a:r>
          </a:p>
          <a:p>
            <a:pPr marL="0" indent="0">
              <a:buNone/>
            </a:pPr>
            <a:endParaRPr lang="es-MX" sz="2800" dirty="0">
              <a:hlinkClick r:id="rId2"/>
            </a:endParaRPr>
          </a:p>
          <a:p>
            <a:pPr marL="0" indent="0">
              <a:buNone/>
            </a:pPr>
            <a:r>
              <a:rPr lang="es-MX" sz="2800" dirty="0">
                <a:hlinkClick r:id="rId2"/>
              </a:rPr>
              <a:t>https://julialang.org/learning/</a:t>
            </a:r>
            <a:r>
              <a:rPr lang="es-MX" sz="2800" dirty="0"/>
              <a:t> </a:t>
            </a:r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E79E540-858D-436C-8902-EC02E2553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4502150"/>
            <a:ext cx="107632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040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99</Words>
  <Application>Microsoft Office PowerPoint</Application>
  <PresentationFormat>Panorámica</PresentationFormat>
  <Paragraphs>23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Tema de Office</vt:lpstr>
      <vt:lpstr>Introducción a Julia</vt:lpstr>
      <vt:lpstr>¿Dónde seguir aprendiendo?</vt:lpstr>
      <vt:lpstr>¿Dónde seguir aprendiendo?</vt:lpstr>
      <vt:lpstr>¿Dónde seguir aprendiendo?</vt:lpstr>
      <vt:lpstr>¿Dónde seguir aprendiendo?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Julia: El “Ju” en Jupyter</dc:title>
  <dc:creator>Christian Daniel Caballero Hernandez</dc:creator>
  <cp:lastModifiedBy>Christian Daniel Caballero Hernandez</cp:lastModifiedBy>
  <cp:revision>29</cp:revision>
  <dcterms:created xsi:type="dcterms:W3CDTF">2020-11-30T06:46:23Z</dcterms:created>
  <dcterms:modified xsi:type="dcterms:W3CDTF">2020-12-03T07:59:54Z</dcterms:modified>
</cp:coreProperties>
</file>