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7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718"/>
  </p:normalViewPr>
  <p:slideViewPr>
    <p:cSldViewPr snapToGrid="0">
      <p:cViewPr varScale="1">
        <p:scale>
          <a:sx n="103" d="100"/>
          <a:sy n="103" d="100"/>
        </p:scale>
        <p:origin x="13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oteview.com/data" TargetMode="External"/><Relationship Id="rId2" Type="http://schemas.openxmlformats.org/officeDocument/2006/relationships/hyperlink" Target="https://house-stock-watcher-data.s3-us-west-2.amazonaws.com/data/all_transactions.csv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Congressional Stock Trading Trends in the House of Representatives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Connor Cabrey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Montserrat" panose="00000500000000000000" pitchFamily="2" charset="0"/>
              </a:rPr>
              <a:t>“Speaker of the House Nancy Pelosi and venture capitalist husband Paul Pelosi beat the stock market by 5 percent in 2019 and by 14% in 2020. Based on the stocks purchased and disclosed from 2019 through Q4 2021, her portfolio grew 96% over that time, gaining $62 million in value. And that’s not including the $2.8 million made from options trading.”</a:t>
            </a:r>
          </a:p>
          <a:p>
            <a:r>
              <a:rPr lang="en-US" dirty="0">
                <a:solidFill>
                  <a:srgbClr val="4A4A4A"/>
                </a:solidFill>
                <a:latin typeface="Montserrat" panose="00000500000000000000" pitchFamily="2" charset="0"/>
              </a:rPr>
              <a:t>-Emilee Klein &amp; Tiffany Zheng (07Jan2022, fineprintdata.com)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Primary Goals</a:t>
            </a:r>
          </a:p>
          <a:p>
            <a:r>
              <a:rPr lang="en-US" dirty="0"/>
              <a:t>Data / Methods</a:t>
            </a:r>
          </a:p>
          <a:p>
            <a:r>
              <a:rPr lang="en-US" dirty="0"/>
              <a:t>Plots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Analyze Stock Trading Volume</a:t>
            </a:r>
          </a:p>
          <a:p>
            <a:r>
              <a:rPr lang="en-US"/>
              <a:t>Incorporate Voting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FB8E1-C934-4EC6-ABB9-DC0926BC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745592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Stock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Congressional Representatives are required by law to register their stock trades, both owned individually and jointly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This data is tracked and can be 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Voting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All voting data for the house of Representatives can be found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Voting records go back to 1789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/ Methods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FB8E1-C934-4EC6-ABB9-DC0926BC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1745592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3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{D4056655-5936-42BD-A73C-D78A370F725A}tf45331398_win32</Template>
  <TotalTime>109</TotalTime>
  <Words>183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Tenorite</vt:lpstr>
      <vt:lpstr>Office Theme</vt:lpstr>
      <vt:lpstr>Congressional Stock Trading Trends in the House of Representatives</vt:lpstr>
      <vt:lpstr>Introduction</vt:lpstr>
      <vt:lpstr>Agenda</vt:lpstr>
      <vt:lpstr>Primary goals</vt:lpstr>
      <vt:lpstr>Data / Methods</vt:lpstr>
      <vt:lpstr>Data /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Congressional Stock Trading Trends in the House of Representatives</dc:title>
  <dc:creator>Connor Cabrey</dc:creator>
  <cp:lastModifiedBy>Connor Cabrey</cp:lastModifiedBy>
  <cp:revision>2</cp:revision>
  <dcterms:created xsi:type="dcterms:W3CDTF">2022-12-07T03:59:41Z</dcterms:created>
  <dcterms:modified xsi:type="dcterms:W3CDTF">2022-12-07T05:56:07Z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