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50" d="100"/>
          <a:sy n="50" d="100"/>
        </p:scale>
        <p:origin x="3522" y="102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50/50 split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Fairly small MSE/MCR for most methods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Follows that a large majority are accepted in the full data-set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Are some negative effects from country of citizenship potentially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03547"/>
            <a:ext cx="26386972" cy="263804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Machine Learning Methods applied to H1B Visa Applications to predict whether they are approved or not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95285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 , 85.9%</a:t>
                      </a:r>
                    </a:p>
                    <a:p>
                      <a:r>
                        <a:rPr lang="en-US" sz="4800" dirty="0"/>
                        <a:t>MCR = 14.1%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 = 0.153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MSEP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6196</TotalTime>
  <Words>399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583</cp:revision>
  <cp:lastPrinted>2022-06-29T21:58:41Z</cp:lastPrinted>
  <dcterms:created xsi:type="dcterms:W3CDTF">2012-06-12T14:08:55Z</dcterms:created>
  <dcterms:modified xsi:type="dcterms:W3CDTF">2022-12-08T19:17:06Z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