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43"/>
  </p:normalViewPr>
  <p:slideViewPr>
    <p:cSldViewPr snapToGrid="0">
      <p:cViewPr varScale="1">
        <p:scale>
          <a:sx n="35" d="100"/>
          <a:sy n="35" d="100"/>
        </p:scale>
        <p:origin x="1280" y="224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12/4/22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4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dol.gov/sites/dolgov/files/ETA/oflc/pdfs/PERM_Disclosure_Data_FY2021.xls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approved application?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Raw Data Set had 43 variables, reduced to 27 for final training/testing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five different methods for classification listed in middle graphic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3" y="5123088"/>
            <a:ext cx="7487547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Why is the outcome  interesting. Don’t assume it’s obvious. 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Evidence for the results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 Next Steps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Connie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14977"/>
            <a:ext cx="26386972" cy="2615184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 sentence for your main conclusion using words a general audience might find interesting or provocative.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19320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Source: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  <a:hlinkClick r:id="rId4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Size/Scale: 108,264 x 43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Author, J. 2012. Article title. </a:t>
              </a:r>
              <a:r>
                <a:rPr lang="en-US" alt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Journal of Something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1:1-2.</a:t>
              </a: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Acknowledgments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Funding from Blair Jones Mathematical Endowment (or Department of Mathematics and Statistics)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Faculty Mentor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Others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4" y="10914287"/>
            <a:ext cx="7355217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Too many variables with widespread of NAs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admission variable had N/A observations which was converted to  unknown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 that we created : Year since graduation and waiting period, education in us or not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607344A-B8AE-3810-2409-CA405621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63595"/>
              </p:ext>
            </p:extLst>
          </p:nvPr>
        </p:nvGraphicFramePr>
        <p:xfrm>
          <a:off x="9437563" y="5258172"/>
          <a:ext cx="14217446" cy="711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723">
                  <a:extLst>
                    <a:ext uri="{9D8B030D-6E8A-4147-A177-3AD203B41FA5}">
                      <a16:colId xmlns:a16="http://schemas.microsoft.com/office/drawing/2014/main" val="2250863526"/>
                    </a:ext>
                  </a:extLst>
                </a:gridCol>
                <a:gridCol w="7108723">
                  <a:extLst>
                    <a:ext uri="{9D8B030D-6E8A-4147-A177-3AD203B41FA5}">
                      <a16:colId xmlns:a16="http://schemas.microsoft.com/office/drawing/2014/main" val="328836238"/>
                    </a:ext>
                  </a:extLst>
                </a:gridCol>
              </a:tblGrid>
              <a:tr h="1075908">
                <a:tc>
                  <a:txBody>
                    <a:bodyPr/>
                    <a:lstStyle/>
                    <a:p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Classification Rate /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0606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5400" dirty="0"/>
                        <a:t>K-Nearest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K = 7 , 97.9%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54626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5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71101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5400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820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5400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93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5400" dirty="0"/>
                        <a:t>PLS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07517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</a:t>
            </a:r>
            <a:r>
              <a:rPr lang="en-US" altLang="ja-JP">
                <a:latin typeface="Calibri" panose="020F0502020204030204" pitchFamily="34" charset="0"/>
                <a:cs typeface="Calibri" panose="020F0502020204030204" pitchFamily="34" charset="0"/>
              </a:rPr>
              <a:t>approved application?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Three bullets max.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viewer truly wants to know gruesome details, they’ll ask or email you</a:t>
            </a: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r>
              <a:rPr lang="en-US" altLang="ja-JP" sz="8000" b="1" dirty="0">
                <a:latin typeface="Calibri" panose="020F0502020204030204" pitchFamily="34" charset="0"/>
                <a:cs typeface="Calibri" panose="020F0502020204030204" pitchFamily="34" charset="0"/>
              </a:rPr>
              <a:t>Show the most important images of results here. </a:t>
            </a:r>
          </a:p>
          <a:p>
            <a:pPr eaLnBrk="1" hangingPunct="1">
              <a:spcBef>
                <a:spcPts val="321"/>
              </a:spcBef>
            </a:pP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Use titles that summarize the main interpretation or takeaway from the graph or map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Annotate with arrows and callout boxes so the viewer is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visually led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through how hypothesis is addressed. 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Help readers understand the logic behind your conclusions </a:t>
            </a:r>
            <a:r>
              <a:rPr lang="en-US" altLang="ja-JP" i="1" dirty="0">
                <a:latin typeface="Calibri" panose="020F0502020204030204" pitchFamily="34" charset="0"/>
                <a:cs typeface="Calibri" panose="020F0502020204030204" pitchFamily="34" charset="0"/>
              </a:rPr>
              <a:t>without you needing to be there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Keep font size of all text (even graph labels) as big or bigger than in rest of poster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endParaRPr lang="en-US" altLang="en-US" sz="1800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321"/>
              </a:spcBef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General Guidance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Limit poster to &lt; 1000 words – it is a summary of your work so focus on the most important ideas and results.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Spell Check and then have someone else proofread it.</a:t>
            </a: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4" y="512308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Why is the outcome  interesting. Don’t assume it’s obvious. 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Evidence for the results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 Next Steps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Concillia</a:t>
            </a: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14977"/>
            <a:ext cx="26386972" cy="2615184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 sentence for your main conclusion using words a general audience might find interesting or provocative.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19320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Author, J. 2012. Article title. </a:t>
              </a:r>
              <a:r>
                <a:rPr lang="en-US" alt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Journal of Something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1:1-2.</a:t>
              </a: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Acknowledgments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Funding from Blair Jones Mathematical Endowment (or Department of Mathematics and Statistics)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Faculty Mentor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Others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5" y="10914287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 constrained the approach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assumptions need to be checked or were checked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04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ppt/theme/themeOverride2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6098</TotalTime>
  <Words>520</Words>
  <Application>Microsoft Macintosh PowerPoint</Application>
  <PresentationFormat>Custom</PresentationFormat>
  <Paragraphs>74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Connie Mpofu</cp:lastModifiedBy>
  <cp:revision>576</cp:revision>
  <cp:lastPrinted>2022-06-29T21:58:41Z</cp:lastPrinted>
  <dcterms:created xsi:type="dcterms:W3CDTF">2012-06-12T14:08:55Z</dcterms:created>
  <dcterms:modified xsi:type="dcterms:W3CDTF">2022-12-04T21:23:24Z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