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19" d="100"/>
          <a:sy n="19" d="100"/>
        </p:scale>
        <p:origin x="1188" y="6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EC93BA3A-10A7-4C1F-9533-94C2FC5B4D08}"/>
    <pc:docChg chg="modSld">
      <pc:chgData name="Jeremy Joy" userId="662af16f3b4df569" providerId="LiveId" clId="{EC93BA3A-10A7-4C1F-9533-94C2FC5B4D08}" dt="2022-12-08T23:16:12.096" v="6" actId="20577"/>
      <pc:docMkLst>
        <pc:docMk/>
      </pc:docMkLst>
      <pc:sldChg chg="modSp mod">
        <pc:chgData name="Jeremy Joy" userId="662af16f3b4df569" providerId="LiveId" clId="{EC93BA3A-10A7-4C1F-9533-94C2FC5B4D08}" dt="2022-12-08T23:16:12.096" v="6" actId="20577"/>
        <pc:sldMkLst>
          <pc:docMk/>
          <pc:sldMk cId="0" sldId="256"/>
        </pc:sldMkLst>
        <pc:spChg chg="mod">
          <ac:chgData name="Jeremy Joy" userId="662af16f3b4df569" providerId="LiveId" clId="{EC93BA3A-10A7-4C1F-9533-94C2FC5B4D08}" dt="2022-12-08T22:45:30.418" v="4" actId="20577"/>
          <ac:spMkLst>
            <pc:docMk/>
            <pc:sldMk cId="0" sldId="256"/>
            <ac:spMk id="14345" creationId="{F890D5BA-89D8-23F0-AF42-640C20C2AE61}"/>
          </ac:spMkLst>
        </pc:spChg>
        <pc:graphicFrameChg chg="modGraphic">
          <ac:chgData name="Jeremy Joy" userId="662af16f3b4df569" providerId="LiveId" clId="{EC93BA3A-10A7-4C1F-9533-94C2FC5B4D08}" dt="2022-12-08T23:16:12.096" v="6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60009"/>
            <a:ext cx="26386972" cy="1525119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</a:t>
              </a: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x 128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69421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</a:t>
                      </a:r>
                    </a:p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401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Jeremy Joy</cp:lastModifiedBy>
  <cp:revision>587</cp:revision>
  <cp:lastPrinted>2022-06-29T21:58:41Z</cp:lastPrinted>
  <dcterms:created xsi:type="dcterms:W3CDTF">2012-06-12T14:08:55Z</dcterms:created>
  <dcterms:modified xsi:type="dcterms:W3CDTF">2022-12-08T23:16:20Z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