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25" d="100"/>
          <a:sy n="25" d="100"/>
        </p:scale>
        <p:origin x="1262" y="24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six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50/50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60009"/>
            <a:ext cx="26386972" cy="1525119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42850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 , 85.9%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405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586</cp:revision>
  <cp:lastPrinted>2022-06-29T21:58:41Z</cp:lastPrinted>
  <dcterms:created xsi:type="dcterms:W3CDTF">2012-06-12T14:08:55Z</dcterms:created>
  <dcterms:modified xsi:type="dcterms:W3CDTF">2022-12-08T22:13:06Z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