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35349-BCC9-4E6B-9441-61225FE5B7F5}" v="3" dt="2022-12-08T19:30:3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26" d="100"/>
          <a:sy n="26" d="100"/>
        </p:scale>
        <p:origin x="1176" y="53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Joy" userId="662af16f3b4df569" providerId="LiveId" clId="{3323F38E-2960-4CEA-8C33-4850C8DB3BC7}"/>
    <pc:docChg chg="modSld">
      <pc:chgData name="Jeremy Joy" userId="662af16f3b4df569" providerId="LiveId" clId="{3323F38E-2960-4CEA-8C33-4850C8DB3BC7}" dt="2022-12-08T16:54:03.295" v="9" actId="6549"/>
      <pc:docMkLst>
        <pc:docMk/>
      </pc:docMkLst>
      <pc:sldChg chg="modSp mod">
        <pc:chgData name="Jeremy Joy" userId="662af16f3b4df569" providerId="LiveId" clId="{3323F38E-2960-4CEA-8C33-4850C8DB3BC7}" dt="2022-12-08T16:54:03.295" v="9" actId="6549"/>
        <pc:sldMkLst>
          <pc:docMk/>
          <pc:sldMk cId="0" sldId="256"/>
        </pc:sldMkLst>
        <pc:graphicFrameChg chg="modGraphic">
          <ac:chgData name="Jeremy Joy" userId="662af16f3b4df569" providerId="LiveId" clId="{3323F38E-2960-4CEA-8C33-4850C8DB3BC7}" dt="2022-12-08T16:54:03.295" v="9" actId="6549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71E35349-BCC9-4E6B-9441-61225FE5B7F5}"/>
    <pc:docChg chg="undo custSel modSld">
      <pc:chgData name="Jeremy Joy" userId="662af16f3b4df569" providerId="LiveId" clId="{71E35349-BCC9-4E6B-9441-61225FE5B7F5}" dt="2022-12-08T20:45:31.747" v="768" actId="20577"/>
      <pc:docMkLst>
        <pc:docMk/>
      </pc:docMkLst>
      <pc:sldChg chg="addSp modSp mod">
        <pc:chgData name="Jeremy Joy" userId="662af16f3b4df569" providerId="LiveId" clId="{71E35349-BCC9-4E6B-9441-61225FE5B7F5}" dt="2022-12-08T20:45:31.747" v="768" actId="20577"/>
        <pc:sldMkLst>
          <pc:docMk/>
          <pc:sldMk cId="0" sldId="256"/>
        </pc:sldMkLst>
        <pc:spChg chg="mod">
          <ac:chgData name="Jeremy Joy" userId="662af16f3b4df569" providerId="LiveId" clId="{71E35349-BCC9-4E6B-9441-61225FE5B7F5}" dt="2022-12-08T19:20:07.330" v="20" actId="20577"/>
          <ac:spMkLst>
            <pc:docMk/>
            <pc:sldMk cId="0" sldId="256"/>
            <ac:spMk id="3" creationId="{D07C58DF-9E7A-7C34-8C25-CD9ECAE36257}"/>
          </ac:spMkLst>
        </pc:spChg>
        <pc:spChg chg="add mod">
          <ac:chgData name="Jeremy Joy" userId="662af16f3b4df569" providerId="LiveId" clId="{71E35349-BCC9-4E6B-9441-61225FE5B7F5}" dt="2022-12-08T19:24:05.975" v="243" actId="20577"/>
          <ac:spMkLst>
            <pc:docMk/>
            <pc:sldMk cId="0" sldId="256"/>
            <ac:spMk id="4" creationId="{D0558545-1A94-9326-585A-7CB110AA671D}"/>
          </ac:spMkLst>
        </pc:spChg>
        <pc:spChg chg="mod">
          <ac:chgData name="Jeremy Joy" userId="662af16f3b4df569" providerId="LiveId" clId="{71E35349-BCC9-4E6B-9441-61225FE5B7F5}" dt="2022-12-08T19:20:58.860" v="56" actId="20577"/>
          <ac:spMkLst>
            <pc:docMk/>
            <pc:sldMk cId="0" sldId="256"/>
            <ac:spMk id="14342" creationId="{DB794D16-EC1B-38FE-17A4-81F3B9530B88}"/>
          </ac:spMkLst>
        </pc:spChg>
        <pc:spChg chg="mod">
          <ac:chgData name="Jeremy Joy" userId="662af16f3b4df569" providerId="LiveId" clId="{71E35349-BCC9-4E6B-9441-61225FE5B7F5}" dt="2022-12-08T19:28:45.215" v="384" actId="207"/>
          <ac:spMkLst>
            <pc:docMk/>
            <pc:sldMk cId="0" sldId="256"/>
            <ac:spMk id="14345" creationId="{F890D5BA-89D8-23F0-AF42-640C20C2AE61}"/>
          </ac:spMkLst>
        </pc:spChg>
        <pc:spChg chg="mod">
          <ac:chgData name="Jeremy Joy" userId="662af16f3b4df569" providerId="LiveId" clId="{71E35349-BCC9-4E6B-9441-61225FE5B7F5}" dt="2022-12-08T19:32:04.013" v="764" actId="20577"/>
          <ac:spMkLst>
            <pc:docMk/>
            <pc:sldMk cId="0" sldId="256"/>
            <ac:spMk id="14347" creationId="{4772201D-98FD-40DC-CE9D-CCD6C757C830}"/>
          </ac:spMkLst>
        </pc:spChg>
        <pc:graphicFrameChg chg="modGraphic">
          <ac:chgData name="Jeremy Joy" userId="662af16f3b4df569" providerId="LiveId" clId="{71E35349-BCC9-4E6B-9441-61225FE5B7F5}" dt="2022-12-08T20:45:31.747" v="768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six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50/50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Fairly small MSE/MCR for most methods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Follows that a large majority are accepted in the full data-set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Potentially some negative effects from the country of citizenship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03547"/>
            <a:ext cx="26386972" cy="263804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Machine Learning Methods Applied to H1B Visa Applications to Predict Approval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92232" y="18418629"/>
              <a:ext cx="45720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Ethical Implications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Original dataset included some personal information about applicants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Data cleaning involved eliminating certain countries from the dataset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Used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case-wise deletion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8407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 , 85.9%</a:t>
                      </a:r>
                    </a:p>
                    <a:p>
                      <a:r>
                        <a:rPr lang="en-US" sz="4800" dirty="0"/>
                        <a:t>MCR = 14.1%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</a:t>
                      </a:r>
                      <a:r>
                        <a:rPr lang="en-US" sz="4800">
                          <a:highlight>
                            <a:srgbClr val="FFFF00"/>
                          </a:highlight>
                        </a:rPr>
                        <a:t>= 0.11</a:t>
                      </a:r>
                      <a:endParaRPr lang="en-US" sz="48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id="{D0558545-1A94-9326-585A-7CB110AA67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99540" y="18418629"/>
            <a:ext cx="4444912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274320" tIns="182880" rIns="274320" bIns="182880"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H1B Visa Applicants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Labor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Applicants’ Employers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408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Connor Cabrey</cp:lastModifiedBy>
  <cp:revision>584</cp:revision>
  <cp:lastPrinted>2022-06-29T21:58:41Z</cp:lastPrinted>
  <dcterms:created xsi:type="dcterms:W3CDTF">2012-06-12T14:08:55Z</dcterms:created>
  <dcterms:modified xsi:type="dcterms:W3CDTF">2022-12-08T22:00:50Z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