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7457"/>
              </p:ext>
            </p:extLst>
          </p:nvPr>
        </p:nvGraphicFramePr>
        <p:xfrm>
          <a:off x="9437563" y="5258172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8 , 85.8%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MCR = 2.3%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24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Three bullets max.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viewer truly wants to know gruesome details, they’ll ask or email you</a:t>
            </a: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r>
              <a:rPr lang="en-US" altLang="ja-JP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Show the most important images of results here. </a:t>
            </a:r>
          </a:p>
          <a:p>
            <a:pPr eaLnBrk="1" hangingPunct="1">
              <a:spcBef>
                <a:spcPts val="321"/>
              </a:spcBef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Use titles that summarize the main interpretation or takeaway from the graph or map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Annotate with arrows and callout boxes so the viewer is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visually led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through how hypothesis is addressed. 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Help readers understand the logic behind your conclusions </a:t>
            </a:r>
            <a:r>
              <a:rPr lang="en-US" altLang="ja-JP" i="1" dirty="0">
                <a:latin typeface="Calibri" panose="020F0502020204030204" pitchFamily="34" charset="0"/>
                <a:cs typeface="Calibri" panose="020F0502020204030204" pitchFamily="34" charset="0"/>
              </a:rPr>
              <a:t>without you needing to be there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Keep font size of all text (even graph labels) as big or bigger than in rest of poster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endParaRPr lang="en-US" altLang="en-US" sz="18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321"/>
              </a:spcBef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General Guidance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Limit poster to &lt; 1000 words – it is a summary of your work so focus on the most important ideas and results.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Spell Check and then have someone else proofread it.</a:t>
            </a: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Concillia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586</Words>
  <Application>Microsoft Office PowerPoint</Application>
  <PresentationFormat>Custom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579</cp:revision>
  <cp:lastPrinted>2022-06-29T21:58:41Z</cp:lastPrinted>
  <dcterms:created xsi:type="dcterms:W3CDTF">2012-06-12T14:08:55Z</dcterms:created>
  <dcterms:modified xsi:type="dcterms:W3CDTF">2022-12-08T01:15:45Z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