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33" d="100"/>
          <a:sy n="33" d="100"/>
        </p:scale>
        <p:origin x="1392" y="126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50/50 split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7912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8 , 85.8%</a:t>
                      </a:r>
                    </a:p>
                    <a:p>
                      <a:r>
                        <a:rPr lang="en-US" sz="4800" dirty="0"/>
                        <a:t>MCR = 14.1%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</a:t>
                      </a:r>
                      <a:r>
                        <a:rPr lang="en-US" sz="4800"/>
                        <a:t>= 0.11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 = 0.153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MSEP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390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Jeremy Joy</cp:lastModifiedBy>
  <cp:revision>581</cp:revision>
  <cp:lastPrinted>2022-06-29T21:58:41Z</cp:lastPrinted>
  <dcterms:created xsi:type="dcterms:W3CDTF">2012-06-12T14:08:55Z</dcterms:created>
  <dcterms:modified xsi:type="dcterms:W3CDTF">2022-12-08T16:54:07Z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