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4"/><Relationship Target="../media/image07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6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/>
              <a:t>MERGE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Don’t just listen to music; listen to people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/>
              <a:t>SEARCH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1413487"/>
            <a:ext cy="3957000" cx="22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063375" x="5497837"/>
            <a:ext cy="3956977" cx="22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/>
              <a:t>INBOX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6493350"/>
            <a:ext cy="3858599" cx="219344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y="1051550" x="373375"/>
            <a:ext cy="3870299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Shown at start</a:t>
            </a:r>
          </a:p>
          <a:p>
            <a:pPr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Accessible through menu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063375" x="3822537"/>
            <a:ext cy="3894212" cx="21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/>
              <a:t>TOOLS USED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Proto.io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What worked: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Has a lot of features: animations, text fields, etc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What didn’t work: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Wasn’t great for collaboration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Also, we can only use it for 10 more days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/>
              <a:t>CONCLUSION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We incorporated the results from testing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Merge is now a much more focused app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Improvements can still be made to the UI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/>
              <a:t>OVERVIEW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Review the tasks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Show revised UI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Demo</a:t>
            </a:r>
          </a:p>
          <a:p>
            <a:pPr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Discuss prototyping tools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0" lang="en"/>
              <a:t>TASKS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/>
              <a:t>SHARE MUSIC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200150" x="457200"/>
            <a:ext cy="3725699" cx="5314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KEY CHANGES:</a:t>
            </a:r>
          </a:p>
          <a:p>
            <a:pPr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Make it easier to search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62" x="5987078"/>
            <a:ext cy="3885074" cx="2915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/>
              <a:t>DISCOVER NEW MUSIC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KEY CHANGES: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Create an inbox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Show recommendations on app open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/>
              <a:t>FORM NEW RELATIONSHIPS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5613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KEY CHANGES: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Create an inbox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Make the UI more clear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00950" x="6362475"/>
            <a:ext cy="3924100" cx="23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/>
              <a:t>REVISED UI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/>
              <a:t>USER PROFILE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87200" cx="300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Simplified the interface to reflect simplified app usage</a:t>
            </a:r>
          </a:p>
          <a:p>
            <a:pPr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Gives users more control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6456137"/>
            <a:ext cy="3924100" cx="2230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063375" x="3593600"/>
            <a:ext cy="3924100" cx="232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Shape 69"/>
          <p:cNvCxnSpPr/>
          <p:nvPr/>
        </p:nvCxnSpPr>
        <p:spPr>
          <a:xfrm>
            <a:off y="3025150" x="6073150"/>
            <a:ext cy="0" cx="274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0" name="Shape 70"/>
          <p:cNvCxnSpPr/>
          <p:nvPr/>
        </p:nvCxnSpPr>
        <p:spPr>
          <a:xfrm>
            <a:off y="3939550" x="6073150"/>
            <a:ext cy="0" cx="274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1" name="Shape 71"/>
          <p:cNvCxnSpPr/>
          <p:nvPr/>
        </p:nvCxnSpPr>
        <p:spPr>
          <a:xfrm>
            <a:off y="2148750" x="6049925"/>
            <a:ext cy="0" cx="274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/>
              <a:t>FRIENDS PROFILE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2025400"/>
            <a:ext cy="3924100" cx="232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Shape 78"/>
          <p:cNvCxnSpPr/>
          <p:nvPr/>
        </p:nvCxnSpPr>
        <p:spPr>
          <a:xfrm>
            <a:off y="3025150" x="4504950"/>
            <a:ext cy="0" cx="274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9" name="Shape 79"/>
          <p:cNvCxnSpPr/>
          <p:nvPr/>
        </p:nvCxnSpPr>
        <p:spPr>
          <a:xfrm>
            <a:off y="3939550" x="4504950"/>
            <a:ext cy="0" cx="274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0" name="Shape 80"/>
          <p:cNvCxnSpPr/>
          <p:nvPr/>
        </p:nvCxnSpPr>
        <p:spPr>
          <a:xfrm>
            <a:off y="2148750" x="4481725"/>
            <a:ext cy="0" cx="274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063375" x="4856397"/>
            <a:ext cy="3924099" cx="2228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