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Merge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Don’t just listen to music; listen to people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Unimplemented Features/Plans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User Profile full interaction and messaging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“Message User” screen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Using the search bar to find other friends to share with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The menu buttons don’t move to the correct screens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Full pause screen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Hard-Coded Data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Faces of the people you can share with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Recommendations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Songs to choose and play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Issues/Questions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None!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3600" lang="en">
                <a:solidFill>
                  <a:schemeClr val="dk1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000" lang="en"/>
              <a:t>Current music discovery tools do not address two significant aspects of the music discovery process: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000" lang="en"/>
              <a:t>Music is a incredibly social form of art that connects users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000" lang="en"/>
              <a:t>Users often associate certain music depending on places, activities, or friends.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The social element of music discovery is so strong that some users only listen to new songs or artists on the suggestion of a trusted friend. Currently, the only tools that users have to facilitate this social music discovery require users to actively participate in this process.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	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Automate the process of music discovery and selection based on music preferences of peers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Allow users to easily share their music with others who are likely to enjoy it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Heuristic Evaluation Results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Revised Design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Prototype Implementation Details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Heuristic Evaluation Results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387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- Limited functionality in the playback bar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-Difficult to get to the next song (need a next button or swipe method)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62" x="5465800"/>
            <a:ext cy="3872827" cx="217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Heuristic Evaluation Results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4100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-Side bar seems empty for number of options we had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-User profile lacking in functionality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t="53540" b="2662" r="55631" l="4468"/>
          <a:stretch/>
        </p:blipFill>
        <p:spPr>
          <a:xfrm>
            <a:off y="1200150" x="5070275"/>
            <a:ext cy="3395774" cx="1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Heuristic Evaluation Results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4117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-Wanted a friend selection page for sharing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-Too many gesture operations on friends under the song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4852422"/>
            <a:ext cy="3891427" cx="21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Android Studio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Based on IntelliJ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Easy testing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Can view on both computer and phone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Extensive API documentation available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Implemented Features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Sharing Task: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Recommendations playing/swiping through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Now playing view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Drag faces to share music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