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22860000" cy="13716000"/>
  <p:notesSz cx="9236075" cy="7010400"/>
  <p:defaultTextStyle>
    <a:defPPr>
      <a:defRPr lang="en-US"/>
    </a:defPPr>
    <a:lvl1pPr marL="0" algn="l" defTabSz="1549085" rtl="0" eaLnBrk="1" latinLnBrk="0" hangingPunct="1">
      <a:defRPr sz="3049" kern="1200">
        <a:solidFill>
          <a:schemeClr val="tx1"/>
        </a:solidFill>
        <a:latin typeface="+mn-lt"/>
        <a:ea typeface="+mn-ea"/>
        <a:cs typeface="+mn-cs"/>
      </a:defRPr>
    </a:lvl1pPr>
    <a:lvl2pPr marL="774543" algn="l" defTabSz="1549085" rtl="0" eaLnBrk="1" latinLnBrk="0" hangingPunct="1">
      <a:defRPr sz="3049" kern="1200">
        <a:solidFill>
          <a:schemeClr val="tx1"/>
        </a:solidFill>
        <a:latin typeface="+mn-lt"/>
        <a:ea typeface="+mn-ea"/>
        <a:cs typeface="+mn-cs"/>
      </a:defRPr>
    </a:lvl2pPr>
    <a:lvl3pPr marL="1549085" algn="l" defTabSz="1549085" rtl="0" eaLnBrk="1" latinLnBrk="0" hangingPunct="1">
      <a:defRPr sz="3049" kern="1200">
        <a:solidFill>
          <a:schemeClr val="tx1"/>
        </a:solidFill>
        <a:latin typeface="+mn-lt"/>
        <a:ea typeface="+mn-ea"/>
        <a:cs typeface="+mn-cs"/>
      </a:defRPr>
    </a:lvl3pPr>
    <a:lvl4pPr marL="2323628" algn="l" defTabSz="1549085" rtl="0" eaLnBrk="1" latinLnBrk="0" hangingPunct="1">
      <a:defRPr sz="3049" kern="1200">
        <a:solidFill>
          <a:schemeClr val="tx1"/>
        </a:solidFill>
        <a:latin typeface="+mn-lt"/>
        <a:ea typeface="+mn-ea"/>
        <a:cs typeface="+mn-cs"/>
      </a:defRPr>
    </a:lvl4pPr>
    <a:lvl5pPr marL="3098170" algn="l" defTabSz="1549085" rtl="0" eaLnBrk="1" latinLnBrk="0" hangingPunct="1">
      <a:defRPr sz="3049" kern="1200">
        <a:solidFill>
          <a:schemeClr val="tx1"/>
        </a:solidFill>
        <a:latin typeface="+mn-lt"/>
        <a:ea typeface="+mn-ea"/>
        <a:cs typeface="+mn-cs"/>
      </a:defRPr>
    </a:lvl5pPr>
    <a:lvl6pPr marL="3872713" algn="l" defTabSz="1549085" rtl="0" eaLnBrk="1" latinLnBrk="0" hangingPunct="1">
      <a:defRPr sz="3049" kern="1200">
        <a:solidFill>
          <a:schemeClr val="tx1"/>
        </a:solidFill>
        <a:latin typeface="+mn-lt"/>
        <a:ea typeface="+mn-ea"/>
        <a:cs typeface="+mn-cs"/>
      </a:defRPr>
    </a:lvl6pPr>
    <a:lvl7pPr marL="4647255" algn="l" defTabSz="1549085" rtl="0" eaLnBrk="1" latinLnBrk="0" hangingPunct="1">
      <a:defRPr sz="3049" kern="1200">
        <a:solidFill>
          <a:schemeClr val="tx1"/>
        </a:solidFill>
        <a:latin typeface="+mn-lt"/>
        <a:ea typeface="+mn-ea"/>
        <a:cs typeface="+mn-cs"/>
      </a:defRPr>
    </a:lvl7pPr>
    <a:lvl8pPr marL="5421798" algn="l" defTabSz="1549085" rtl="0" eaLnBrk="1" latinLnBrk="0" hangingPunct="1">
      <a:defRPr sz="3049" kern="1200">
        <a:solidFill>
          <a:schemeClr val="tx1"/>
        </a:solidFill>
        <a:latin typeface="+mn-lt"/>
        <a:ea typeface="+mn-ea"/>
        <a:cs typeface="+mn-cs"/>
      </a:defRPr>
    </a:lvl8pPr>
    <a:lvl9pPr marL="6196340" algn="l" defTabSz="1549085" rtl="0" eaLnBrk="1" latinLnBrk="0" hangingPunct="1">
      <a:defRPr sz="30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406"/>
    <a:srgbClr val="E67AB8"/>
    <a:srgbClr val="D8F90F"/>
    <a:srgbClr val="177A00"/>
    <a:srgbClr val="0F8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250" autoAdjust="0"/>
    <p:restoredTop sz="99170" autoAdjust="0"/>
  </p:normalViewPr>
  <p:slideViewPr>
    <p:cSldViewPr snapToGrid="0">
      <p:cViewPr>
        <p:scale>
          <a:sx n="60" d="100"/>
          <a:sy n="60" d="100"/>
        </p:scale>
        <p:origin x="-1008" y="-912"/>
      </p:cViewPr>
      <p:guideLst>
        <p:guide orient="horz" pos="4320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40"/>
    </p:cViewPr>
  </p:sorterViewPr>
  <p:notesViewPr>
    <p:cSldViewPr snapToGrid="0">
      <p:cViewPr varScale="1">
        <p:scale>
          <a:sx n="72" d="100"/>
          <a:sy n="72" d="100"/>
        </p:scale>
        <p:origin x="189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214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173" y="0"/>
            <a:ext cx="4002299" cy="35214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065DECE-B1D8-48BE-B111-EF1554F4F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7950" y="876300"/>
            <a:ext cx="39401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6"/>
            <a:ext cx="7388860" cy="276034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02299" cy="352142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173" y="6658258"/>
            <a:ext cx="4002299" cy="352142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0A652ED-7CBD-4DB0-A44B-2887A67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652ED-7CBD-4DB0-A44B-2887A67C1B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652ED-7CBD-4DB0-A44B-2887A67C1B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652ED-7CBD-4DB0-A44B-2887A67C1B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652ED-7CBD-4DB0-A44B-2887A67C1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244726"/>
            <a:ext cx="17145000" cy="4775200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204076"/>
            <a:ext cx="17145000" cy="3311524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30250"/>
            <a:ext cx="4929188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730250"/>
            <a:ext cx="14501813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2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419477"/>
            <a:ext cx="19716750" cy="5705474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178927"/>
            <a:ext cx="19716750" cy="3000374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7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651250"/>
            <a:ext cx="97155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651250"/>
            <a:ext cx="97155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30251"/>
            <a:ext cx="197167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362326"/>
            <a:ext cx="9670851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5010150"/>
            <a:ext cx="9670851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362326"/>
            <a:ext cx="9718478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010150"/>
            <a:ext cx="971847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974851"/>
            <a:ext cx="11572875" cy="9747250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974851"/>
            <a:ext cx="11572875" cy="9747250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30251"/>
            <a:ext cx="197167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651250"/>
            <a:ext cx="197167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2F8E-CD24-4C0D-AB88-EAFFC0739C2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2712701"/>
            <a:ext cx="77152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53B3-ED79-4669-9FB2-0C468166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ecision 11"/>
          <p:cNvSpPr/>
          <p:nvPr/>
        </p:nvSpPr>
        <p:spPr>
          <a:xfrm>
            <a:off x="5744602" y="1603555"/>
            <a:ext cx="1989418" cy="122161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Is there a proximity terminal per classroom?</a:t>
            </a:r>
            <a:endParaRPr lang="en-US" sz="1200" b="1" dirty="0"/>
          </a:p>
        </p:txBody>
      </p:sp>
      <p:cxnSp>
        <p:nvCxnSpPr>
          <p:cNvPr id="58" name="Straight Arrow Connector 57"/>
          <p:cNvCxnSpPr>
            <a:stCxn id="103" idx="2"/>
            <a:endCxn id="165" idx="0"/>
          </p:cNvCxnSpPr>
          <p:nvPr/>
        </p:nvCxnSpPr>
        <p:spPr>
          <a:xfrm flipH="1">
            <a:off x="6718373" y="4293242"/>
            <a:ext cx="7291" cy="1054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8" idx="6"/>
            <a:endCxn id="138" idx="1"/>
          </p:cNvCxnSpPr>
          <p:nvPr/>
        </p:nvCxnSpPr>
        <p:spPr>
          <a:xfrm flipV="1">
            <a:off x="958637" y="2218319"/>
            <a:ext cx="302807" cy="6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Connector 147"/>
          <p:cNvSpPr/>
          <p:nvPr/>
        </p:nvSpPr>
        <p:spPr>
          <a:xfrm>
            <a:off x="584305" y="2028030"/>
            <a:ext cx="374332" cy="3936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cxnSp>
        <p:nvCxnSpPr>
          <p:cNvPr id="6" name="Elbow Connector 5"/>
          <p:cNvCxnSpPr>
            <a:stCxn id="138" idx="3"/>
            <a:endCxn id="12" idx="1"/>
          </p:cNvCxnSpPr>
          <p:nvPr/>
        </p:nvCxnSpPr>
        <p:spPr>
          <a:xfrm flipV="1">
            <a:off x="3001169" y="2214363"/>
            <a:ext cx="2743433" cy="39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/>
          <p:cNvSpPr/>
          <p:nvPr/>
        </p:nvSpPr>
        <p:spPr>
          <a:xfrm>
            <a:off x="8333555" y="2028030"/>
            <a:ext cx="374332" cy="3936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762436" y="232164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5801" y="3405328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Student goes to his classroom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Flowchart: Document 108"/>
          <p:cNvSpPr/>
          <p:nvPr/>
        </p:nvSpPr>
        <p:spPr>
          <a:xfrm>
            <a:off x="4834511" y="4124681"/>
            <a:ext cx="1714278" cy="67483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Student’s attendance gets updated per classroom/subject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stCxn id="12" idx="2"/>
            <a:endCxn id="103" idx="0"/>
          </p:cNvCxnSpPr>
          <p:nvPr/>
        </p:nvCxnSpPr>
        <p:spPr>
          <a:xfrm flipH="1">
            <a:off x="6725664" y="2825171"/>
            <a:ext cx="13647" cy="5801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9" idx="2"/>
            <a:endCxn id="163" idx="0"/>
          </p:cNvCxnSpPr>
          <p:nvPr/>
        </p:nvCxnSpPr>
        <p:spPr>
          <a:xfrm flipH="1">
            <a:off x="6707681" y="8328545"/>
            <a:ext cx="3038" cy="528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5840856" y="7440631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tx1"/>
                </a:solidFill>
              </a:rPr>
              <a:t>System records the frequency of tardiness </a:t>
            </a:r>
            <a:r>
              <a:rPr lang="en-PH" sz="1400" b="1" dirty="0" smtClean="0">
                <a:solidFill>
                  <a:schemeClr val="tx1"/>
                </a:solidFill>
              </a:rPr>
              <a:t>per subject.</a:t>
            </a:r>
            <a:endParaRPr lang="en-PH" sz="1400" b="1" dirty="0">
              <a:solidFill>
                <a:schemeClr val="tx1"/>
              </a:solidFill>
            </a:endParaRPr>
          </a:p>
        </p:txBody>
      </p:sp>
      <p:sp>
        <p:nvSpPr>
          <p:cNvPr id="163" name="Flowchart: Decision 162"/>
          <p:cNvSpPr/>
          <p:nvPr/>
        </p:nvSpPr>
        <p:spPr>
          <a:xfrm>
            <a:off x="5430270" y="8857159"/>
            <a:ext cx="2554822" cy="15239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Student exceeds maximum number of tardiness per month?</a:t>
            </a:r>
            <a:endParaRPr lang="en-US" sz="12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6693990" y="3009938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5792838" y="11256674"/>
            <a:ext cx="1843416" cy="74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An email should be sent automatically to his </a:t>
            </a:r>
            <a:r>
              <a:rPr lang="en-US" sz="1200" b="1" dirty="0" smtClean="0">
                <a:solidFill>
                  <a:schemeClr val="tx1"/>
                </a:solidFill>
              </a:rPr>
              <a:t>parent and student.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4867" y="860882"/>
            <a:ext cx="366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 – Attendance Module</a:t>
            </a:r>
            <a:endParaRPr lang="en-US" sz="2800" b="1" dirty="0"/>
          </a:p>
        </p:txBody>
      </p:sp>
      <p:sp>
        <p:nvSpPr>
          <p:cNvPr id="138" name="Rectangle 137"/>
          <p:cNvSpPr/>
          <p:nvPr/>
        </p:nvSpPr>
        <p:spPr>
          <a:xfrm>
            <a:off x="1261444" y="1643073"/>
            <a:ext cx="1739725" cy="1150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Student goes through school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entrance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4" name="Flowchart: Document 143"/>
          <p:cNvSpPr/>
          <p:nvPr/>
        </p:nvSpPr>
        <p:spPr>
          <a:xfrm>
            <a:off x="2475313" y="2645086"/>
            <a:ext cx="1714278" cy="67483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System sends student’s data to server (or admin’s office database)</a:t>
            </a:r>
          </a:p>
        </p:txBody>
      </p:sp>
      <p:cxnSp>
        <p:nvCxnSpPr>
          <p:cNvPr id="151" name="Straight Arrow Connector 150"/>
          <p:cNvCxnSpPr>
            <a:stCxn id="12" idx="3"/>
            <a:endCxn id="101" idx="2"/>
          </p:cNvCxnSpPr>
          <p:nvPr/>
        </p:nvCxnSpPr>
        <p:spPr>
          <a:xfrm>
            <a:off x="7734020" y="2214363"/>
            <a:ext cx="599535" cy="10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Decision 164"/>
          <p:cNvSpPr/>
          <p:nvPr/>
        </p:nvSpPr>
        <p:spPr>
          <a:xfrm>
            <a:off x="5723664" y="5347535"/>
            <a:ext cx="1989418" cy="122161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Student is late?</a:t>
            </a:r>
            <a:endParaRPr 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5277562" y="567507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69" name="Straight Arrow Connector 168"/>
          <p:cNvCxnSpPr>
            <a:stCxn id="165" idx="2"/>
            <a:endCxn id="159" idx="0"/>
          </p:cNvCxnSpPr>
          <p:nvPr/>
        </p:nvCxnSpPr>
        <p:spPr>
          <a:xfrm flipH="1">
            <a:off x="6710719" y="6569151"/>
            <a:ext cx="7654" cy="871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721893" y="6837829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71" name="Straight Arrow Connector 170"/>
          <p:cNvCxnSpPr>
            <a:stCxn id="165" idx="1"/>
            <a:endCxn id="48" idx="3"/>
          </p:cNvCxnSpPr>
          <p:nvPr/>
        </p:nvCxnSpPr>
        <p:spPr>
          <a:xfrm flipH="1">
            <a:off x="5106371" y="5958343"/>
            <a:ext cx="617293" cy="7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02951" y="926662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7" name="Straight Arrow Connector 116"/>
          <p:cNvCxnSpPr>
            <a:stCxn id="163" idx="1"/>
            <a:endCxn id="209" idx="3"/>
          </p:cNvCxnSpPr>
          <p:nvPr/>
        </p:nvCxnSpPr>
        <p:spPr>
          <a:xfrm flipH="1" flipV="1">
            <a:off x="4782473" y="9618259"/>
            <a:ext cx="647797" cy="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63" idx="2"/>
            <a:endCxn id="231" idx="0"/>
          </p:cNvCxnSpPr>
          <p:nvPr/>
        </p:nvCxnSpPr>
        <p:spPr>
          <a:xfrm>
            <a:off x="6707681" y="10381069"/>
            <a:ext cx="6865" cy="875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18373" y="10664983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95" name="Elbow Connector 194"/>
          <p:cNvCxnSpPr>
            <a:stCxn id="103" idx="3"/>
            <a:endCxn id="201" idx="1"/>
          </p:cNvCxnSpPr>
          <p:nvPr/>
        </p:nvCxnSpPr>
        <p:spPr>
          <a:xfrm>
            <a:off x="7595526" y="3849285"/>
            <a:ext cx="2111891" cy="5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owchart: Decision 200"/>
          <p:cNvSpPr/>
          <p:nvPr/>
        </p:nvSpPr>
        <p:spPr>
          <a:xfrm>
            <a:off x="9707417" y="3239776"/>
            <a:ext cx="1950969" cy="123032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Student goes out on time?</a:t>
            </a:r>
            <a:endParaRPr lang="en-US" sz="1000" b="1" dirty="0"/>
          </a:p>
        </p:txBody>
      </p:sp>
      <p:sp>
        <p:nvSpPr>
          <p:cNvPr id="205" name="Rectangle 204"/>
          <p:cNvSpPr/>
          <p:nvPr/>
        </p:nvSpPr>
        <p:spPr>
          <a:xfrm>
            <a:off x="12811108" y="3373318"/>
            <a:ext cx="2016816" cy="934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System must record break-ins and break-outs of students.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775494" y="401687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57" name="Straight Arrow Connector 156"/>
          <p:cNvCxnSpPr>
            <a:stCxn id="201" idx="3"/>
            <a:endCxn id="205" idx="1"/>
          </p:cNvCxnSpPr>
          <p:nvPr/>
        </p:nvCxnSpPr>
        <p:spPr>
          <a:xfrm flipV="1">
            <a:off x="11658386" y="3840719"/>
            <a:ext cx="1152722" cy="14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01" idx="2"/>
            <a:endCxn id="188" idx="0"/>
          </p:cNvCxnSpPr>
          <p:nvPr/>
        </p:nvCxnSpPr>
        <p:spPr>
          <a:xfrm flipH="1">
            <a:off x="10682901" y="4470096"/>
            <a:ext cx="1" cy="1059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0729626" y="481439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75" name="Rectangle 174"/>
          <p:cNvSpPr/>
          <p:nvPr/>
        </p:nvSpPr>
        <p:spPr>
          <a:xfrm>
            <a:off x="15980646" y="3434123"/>
            <a:ext cx="1983892" cy="841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student did not come back after a break, Teacher must have the freedom to mark him as “*cut class”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>
            <a:stCxn id="205" idx="3"/>
            <a:endCxn id="175" idx="1"/>
          </p:cNvCxnSpPr>
          <p:nvPr/>
        </p:nvCxnSpPr>
        <p:spPr>
          <a:xfrm>
            <a:off x="14827924" y="3840719"/>
            <a:ext cx="1152722" cy="14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9813038" y="5529264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Teacher must validate the  attendance by the end of the class.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>
            <a:stCxn id="138" idx="2"/>
            <a:endCxn id="199" idx="0"/>
          </p:cNvCxnSpPr>
          <p:nvPr/>
        </p:nvCxnSpPr>
        <p:spPr>
          <a:xfrm>
            <a:off x="2131307" y="2793564"/>
            <a:ext cx="0" cy="883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Document 151"/>
          <p:cNvSpPr/>
          <p:nvPr/>
        </p:nvSpPr>
        <p:spPr>
          <a:xfrm>
            <a:off x="17699323" y="4071164"/>
            <a:ext cx="1801799" cy="152820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System must have an anti-</a:t>
            </a:r>
            <a:r>
              <a:rPr lang="en-US" sz="1200" dirty="0" err="1">
                <a:solidFill>
                  <a:schemeClr val="tx1"/>
                </a:solidFill>
              </a:rPr>
              <a:t>passback</a:t>
            </a:r>
            <a:r>
              <a:rPr lang="en-US" sz="1200" dirty="0">
                <a:solidFill>
                  <a:schemeClr val="tx1"/>
                </a:solidFill>
              </a:rPr>
              <a:t> capability to prohibits students from going out of their classrooms without using their proximity cards.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261444" y="3677251"/>
            <a:ext cx="1739725" cy="75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Student is absent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1944140" y="4929348"/>
            <a:ext cx="374332" cy="3936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</a:p>
        </p:txBody>
      </p:sp>
      <p:cxnSp>
        <p:nvCxnSpPr>
          <p:cNvPr id="208" name="Straight Arrow Connector 207"/>
          <p:cNvCxnSpPr>
            <a:stCxn id="199" idx="2"/>
            <a:endCxn id="207" idx="0"/>
          </p:cNvCxnSpPr>
          <p:nvPr/>
        </p:nvCxnSpPr>
        <p:spPr>
          <a:xfrm flipH="1">
            <a:off x="2131306" y="4435551"/>
            <a:ext cx="1" cy="493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lowchart: Document 208"/>
          <p:cNvSpPr/>
          <p:nvPr/>
        </p:nvSpPr>
        <p:spPr>
          <a:xfrm>
            <a:off x="3043602" y="9266624"/>
            <a:ext cx="1738871" cy="703269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will just record and update the database re: the tardiness.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51260" y="5661528"/>
            <a:ext cx="2555111" cy="608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records his attendance.</a:t>
            </a:r>
          </a:p>
        </p:txBody>
      </p:sp>
    </p:spTree>
    <p:extLst>
      <p:ext uri="{BB962C8B-B14F-4D97-AF65-F5344CB8AC3E}">
        <p14:creationId xmlns:p14="http://schemas.microsoft.com/office/powerpoint/2010/main" val="32579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ecision 11"/>
          <p:cNvSpPr/>
          <p:nvPr/>
        </p:nvSpPr>
        <p:spPr>
          <a:xfrm>
            <a:off x="5744602" y="1590337"/>
            <a:ext cx="2436538" cy="125273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Ipads</a:t>
            </a:r>
            <a:r>
              <a:rPr lang="en-US" sz="1200" b="1" dirty="0" smtClean="0">
                <a:solidFill>
                  <a:schemeClr val="tx1"/>
                </a:solidFill>
              </a:rPr>
              <a:t>/Tablets available per student in every classroom?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103" idx="2"/>
            <a:endCxn id="165" idx="0"/>
          </p:cNvCxnSpPr>
          <p:nvPr/>
        </p:nvCxnSpPr>
        <p:spPr>
          <a:xfrm flipH="1">
            <a:off x="6960374" y="4301705"/>
            <a:ext cx="1" cy="1047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Connector 147"/>
          <p:cNvSpPr/>
          <p:nvPr/>
        </p:nvSpPr>
        <p:spPr>
          <a:xfrm>
            <a:off x="2649932" y="2017924"/>
            <a:ext cx="374332" cy="3936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</a:t>
            </a:r>
            <a:endParaRPr lang="en-US" sz="2000" b="1" dirty="0"/>
          </a:p>
        </p:txBody>
      </p:sp>
      <p:cxnSp>
        <p:nvCxnSpPr>
          <p:cNvPr id="6" name="Elbow Connector 5"/>
          <p:cNvCxnSpPr>
            <a:stCxn id="148" idx="6"/>
            <a:endCxn id="12" idx="1"/>
          </p:cNvCxnSpPr>
          <p:nvPr/>
        </p:nvCxnSpPr>
        <p:spPr>
          <a:xfrm>
            <a:off x="3024264" y="2214745"/>
            <a:ext cx="2720338" cy="19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/>
          <p:cNvSpPr/>
          <p:nvPr/>
        </p:nvSpPr>
        <p:spPr>
          <a:xfrm>
            <a:off x="8685248" y="2028030"/>
            <a:ext cx="374332" cy="3936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23842" y="227440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090512" y="3413791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Student goes to his classroom, logs in to system using </a:t>
            </a:r>
            <a:r>
              <a:rPr lang="en-US" sz="1200" dirty="0" err="1" smtClean="0">
                <a:solidFill>
                  <a:schemeClr val="tx1"/>
                </a:solidFill>
              </a:rPr>
              <a:t>Ipad</a:t>
            </a:r>
            <a:r>
              <a:rPr lang="en-US" sz="1200" dirty="0" smtClean="0">
                <a:solidFill>
                  <a:schemeClr val="tx1"/>
                </a:solidFill>
              </a:rPr>
              <a:t>/Tablet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Flowchart: Document 108"/>
          <p:cNvSpPr/>
          <p:nvPr/>
        </p:nvSpPr>
        <p:spPr>
          <a:xfrm>
            <a:off x="4617094" y="4191597"/>
            <a:ext cx="1981081" cy="9233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Student’s attendance gets updated per classroom/subject, &amp; per unit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stCxn id="12" idx="2"/>
            <a:endCxn id="103" idx="0"/>
          </p:cNvCxnSpPr>
          <p:nvPr/>
        </p:nvCxnSpPr>
        <p:spPr>
          <a:xfrm flipH="1">
            <a:off x="6960375" y="2843072"/>
            <a:ext cx="2496" cy="57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9" idx="2"/>
            <a:endCxn id="163" idx="0"/>
          </p:cNvCxnSpPr>
          <p:nvPr/>
        </p:nvCxnSpPr>
        <p:spPr>
          <a:xfrm flipH="1">
            <a:off x="6938882" y="8317423"/>
            <a:ext cx="10746" cy="575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6079765" y="7429509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tx1"/>
                </a:solidFill>
              </a:rPr>
              <a:t>System records the frequency of </a:t>
            </a:r>
            <a:r>
              <a:rPr lang="en-PH" sz="1400" b="1" dirty="0" smtClean="0">
                <a:solidFill>
                  <a:schemeClr val="tx1"/>
                </a:solidFill>
              </a:rPr>
              <a:t>tardiness per subject.</a:t>
            </a:r>
            <a:endParaRPr lang="en-PH" sz="1400" b="1" dirty="0">
              <a:solidFill>
                <a:schemeClr val="tx1"/>
              </a:solidFill>
            </a:endParaRPr>
          </a:p>
        </p:txBody>
      </p:sp>
      <p:sp>
        <p:nvSpPr>
          <p:cNvPr id="163" name="Flowchart: Decision 162"/>
          <p:cNvSpPr/>
          <p:nvPr/>
        </p:nvSpPr>
        <p:spPr>
          <a:xfrm>
            <a:off x="5661471" y="8892861"/>
            <a:ext cx="2554822" cy="15239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Student exceeds maximum number of tardiness per month?</a:t>
            </a:r>
            <a:endParaRPr lang="en-US" sz="12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6519356" y="2995596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6006018" y="11254461"/>
            <a:ext cx="1843416" cy="74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An email should be sent automatically to his parent.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4867" y="860882"/>
            <a:ext cx="7794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sz="2800" b="1" dirty="0" smtClean="0"/>
              <a:t> – Terminal at the gates; 1 iPad/Tablet per student</a:t>
            </a:r>
            <a:endParaRPr lang="en-US" sz="2800" b="1" dirty="0"/>
          </a:p>
        </p:txBody>
      </p:sp>
      <p:cxnSp>
        <p:nvCxnSpPr>
          <p:cNvPr id="151" name="Straight Arrow Connector 150"/>
          <p:cNvCxnSpPr>
            <a:stCxn id="12" idx="3"/>
            <a:endCxn id="101" idx="2"/>
          </p:cNvCxnSpPr>
          <p:nvPr/>
        </p:nvCxnSpPr>
        <p:spPr>
          <a:xfrm>
            <a:off x="8181140" y="2216705"/>
            <a:ext cx="504108" cy="8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Decision 164"/>
          <p:cNvSpPr/>
          <p:nvPr/>
        </p:nvSpPr>
        <p:spPr>
          <a:xfrm>
            <a:off x="5965665" y="5349353"/>
            <a:ext cx="1989418" cy="122161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Student is late?</a:t>
            </a:r>
            <a:endParaRPr 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5277562" y="567507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69" name="Straight Arrow Connector 168"/>
          <p:cNvCxnSpPr>
            <a:stCxn id="165" idx="2"/>
            <a:endCxn id="159" idx="0"/>
          </p:cNvCxnSpPr>
          <p:nvPr/>
        </p:nvCxnSpPr>
        <p:spPr>
          <a:xfrm flipH="1">
            <a:off x="6949628" y="6570969"/>
            <a:ext cx="10746" cy="858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919835" y="682982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71" name="Straight Arrow Connector 170"/>
          <p:cNvCxnSpPr>
            <a:stCxn id="165" idx="1"/>
          </p:cNvCxnSpPr>
          <p:nvPr/>
        </p:nvCxnSpPr>
        <p:spPr>
          <a:xfrm flipH="1">
            <a:off x="5106371" y="5960161"/>
            <a:ext cx="859294" cy="22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63" idx="1"/>
          </p:cNvCxnSpPr>
          <p:nvPr/>
        </p:nvCxnSpPr>
        <p:spPr>
          <a:xfrm flipH="1" flipV="1">
            <a:off x="4811478" y="9619114"/>
            <a:ext cx="849993" cy="35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63" idx="2"/>
            <a:endCxn id="231" idx="0"/>
          </p:cNvCxnSpPr>
          <p:nvPr/>
        </p:nvCxnSpPr>
        <p:spPr>
          <a:xfrm flipH="1">
            <a:off x="6927726" y="10416771"/>
            <a:ext cx="11156" cy="83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960374" y="1068443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01" name="Flowchart: Decision 200"/>
          <p:cNvSpPr/>
          <p:nvPr/>
        </p:nvSpPr>
        <p:spPr>
          <a:xfrm>
            <a:off x="10851410" y="3224898"/>
            <a:ext cx="1950969" cy="123032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Student goes out on time?</a:t>
            </a:r>
            <a:endParaRPr lang="en-US" sz="1000" b="1" dirty="0"/>
          </a:p>
        </p:txBody>
      </p:sp>
      <p:sp>
        <p:nvSpPr>
          <p:cNvPr id="205" name="Rectangle 204"/>
          <p:cNvSpPr/>
          <p:nvPr/>
        </p:nvSpPr>
        <p:spPr>
          <a:xfrm>
            <a:off x="13872583" y="3372656"/>
            <a:ext cx="2016816" cy="934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System must record break-ins and break-outs of students.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3128129" y="353228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57" name="Straight Arrow Connector 156"/>
          <p:cNvCxnSpPr>
            <a:stCxn id="201" idx="3"/>
            <a:endCxn id="205" idx="1"/>
          </p:cNvCxnSpPr>
          <p:nvPr/>
        </p:nvCxnSpPr>
        <p:spPr>
          <a:xfrm flipV="1">
            <a:off x="12802379" y="3840057"/>
            <a:ext cx="1070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01" idx="2"/>
            <a:endCxn id="188" idx="0"/>
          </p:cNvCxnSpPr>
          <p:nvPr/>
        </p:nvCxnSpPr>
        <p:spPr>
          <a:xfrm flipH="1">
            <a:off x="11826894" y="4455218"/>
            <a:ext cx="1" cy="934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826893" y="4755611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75" name="Rectangle 174"/>
          <p:cNvSpPr/>
          <p:nvPr/>
        </p:nvSpPr>
        <p:spPr>
          <a:xfrm>
            <a:off x="16664754" y="3189330"/>
            <a:ext cx="1983892" cy="1301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student did not come back after a break, given his </a:t>
            </a:r>
            <a:r>
              <a:rPr lang="en-US" sz="1200" dirty="0" err="1" smtClean="0">
                <a:solidFill>
                  <a:schemeClr val="tx1"/>
                </a:solidFill>
              </a:rPr>
              <a:t>ipad</a:t>
            </a:r>
            <a:r>
              <a:rPr lang="en-US" sz="1200" dirty="0" smtClean="0">
                <a:solidFill>
                  <a:schemeClr val="tx1"/>
                </a:solidFill>
              </a:rPr>
              <a:t>/tablet has an idle time of more than 10mins, Teacher must have the freedom to mark him as “*cut class”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>
            <a:stCxn id="205" idx="3"/>
            <a:endCxn id="175" idx="1"/>
          </p:cNvCxnSpPr>
          <p:nvPr/>
        </p:nvCxnSpPr>
        <p:spPr>
          <a:xfrm>
            <a:off x="15889399" y="3840057"/>
            <a:ext cx="77535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10957031" y="5389466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Teacher must validate the  attendance by the end of the class.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103" idx="3"/>
            <a:endCxn id="201" idx="1"/>
          </p:cNvCxnSpPr>
          <p:nvPr/>
        </p:nvCxnSpPr>
        <p:spPr>
          <a:xfrm flipV="1">
            <a:off x="7830237" y="3840058"/>
            <a:ext cx="3021173" cy="1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ocument 73"/>
          <p:cNvSpPr/>
          <p:nvPr/>
        </p:nvSpPr>
        <p:spPr>
          <a:xfrm>
            <a:off x="3024264" y="9303181"/>
            <a:ext cx="1738871" cy="703269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will just record and update the database re: the tardiness.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51260" y="5661528"/>
            <a:ext cx="2555111" cy="608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records his attendance.</a:t>
            </a:r>
          </a:p>
        </p:txBody>
      </p:sp>
    </p:spTree>
    <p:extLst>
      <p:ext uri="{BB962C8B-B14F-4D97-AF65-F5344CB8AC3E}">
        <p14:creationId xmlns:p14="http://schemas.microsoft.com/office/powerpoint/2010/main" val="11296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>
            <a:stCxn id="103" idx="2"/>
            <a:endCxn id="165" idx="0"/>
          </p:cNvCxnSpPr>
          <p:nvPr/>
        </p:nvCxnSpPr>
        <p:spPr>
          <a:xfrm flipH="1">
            <a:off x="6960374" y="4301705"/>
            <a:ext cx="1" cy="1047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Connector 147"/>
          <p:cNvSpPr/>
          <p:nvPr/>
        </p:nvSpPr>
        <p:spPr>
          <a:xfrm>
            <a:off x="3706533" y="2033100"/>
            <a:ext cx="374332" cy="3936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</a:t>
            </a:r>
          </a:p>
        </p:txBody>
      </p:sp>
      <p:cxnSp>
        <p:nvCxnSpPr>
          <p:cNvPr id="6" name="Elbow Connector 5"/>
          <p:cNvCxnSpPr>
            <a:stCxn id="148" idx="6"/>
            <a:endCxn id="54" idx="1"/>
          </p:cNvCxnSpPr>
          <p:nvPr/>
        </p:nvCxnSpPr>
        <p:spPr>
          <a:xfrm flipV="1">
            <a:off x="4080865" y="2221792"/>
            <a:ext cx="1998900" cy="81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090512" y="3413791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Teacher records every present student through the iPad/tablet using the system.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Flowchart: Document 108"/>
          <p:cNvSpPr/>
          <p:nvPr/>
        </p:nvSpPr>
        <p:spPr>
          <a:xfrm>
            <a:off x="4617094" y="4191597"/>
            <a:ext cx="1981081" cy="9233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Student’s attendance gets updated per classroom/subject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stCxn id="54" idx="2"/>
            <a:endCxn id="103" idx="0"/>
          </p:cNvCxnSpPr>
          <p:nvPr/>
        </p:nvCxnSpPr>
        <p:spPr>
          <a:xfrm>
            <a:off x="6949628" y="2665749"/>
            <a:ext cx="10747" cy="7480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9" idx="2"/>
            <a:endCxn id="163" idx="0"/>
          </p:cNvCxnSpPr>
          <p:nvPr/>
        </p:nvCxnSpPr>
        <p:spPr>
          <a:xfrm flipH="1">
            <a:off x="6938882" y="8317423"/>
            <a:ext cx="10746" cy="575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6079765" y="7429509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tx1"/>
                </a:solidFill>
              </a:rPr>
              <a:t>System records the frequency of </a:t>
            </a:r>
            <a:r>
              <a:rPr lang="en-PH" sz="1400" b="1" dirty="0" smtClean="0">
                <a:solidFill>
                  <a:schemeClr val="tx1"/>
                </a:solidFill>
              </a:rPr>
              <a:t>tardiness per subject.</a:t>
            </a:r>
            <a:endParaRPr lang="en-PH" sz="1400" b="1" dirty="0">
              <a:solidFill>
                <a:schemeClr val="tx1"/>
              </a:solidFill>
            </a:endParaRPr>
          </a:p>
        </p:txBody>
      </p:sp>
      <p:sp>
        <p:nvSpPr>
          <p:cNvPr id="163" name="Flowchart: Decision 162"/>
          <p:cNvSpPr/>
          <p:nvPr/>
        </p:nvSpPr>
        <p:spPr>
          <a:xfrm>
            <a:off x="5661471" y="8892861"/>
            <a:ext cx="2554822" cy="15239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Student exceeds maximum number of tardiness per month?</a:t>
            </a:r>
            <a:endParaRPr lang="en-US" sz="1200" b="1" dirty="0"/>
          </a:p>
        </p:txBody>
      </p:sp>
      <p:sp>
        <p:nvSpPr>
          <p:cNvPr id="231" name="Rectangle 230"/>
          <p:cNvSpPr/>
          <p:nvPr/>
        </p:nvSpPr>
        <p:spPr>
          <a:xfrm>
            <a:off x="6006018" y="11254461"/>
            <a:ext cx="1843416" cy="74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An email should be sent automatically to his parent.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4867" y="860882"/>
            <a:ext cx="915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 – Terminals at the campus gates; 1 iPad/Tablet per teacher</a:t>
            </a:r>
          </a:p>
        </p:txBody>
      </p:sp>
      <p:sp>
        <p:nvSpPr>
          <p:cNvPr id="165" name="Flowchart: Decision 164"/>
          <p:cNvSpPr/>
          <p:nvPr/>
        </p:nvSpPr>
        <p:spPr>
          <a:xfrm>
            <a:off x="5965665" y="5349353"/>
            <a:ext cx="1989418" cy="122161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Student is late?</a:t>
            </a:r>
            <a:endParaRPr 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5277562" y="567507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69" name="Straight Arrow Connector 168"/>
          <p:cNvCxnSpPr>
            <a:stCxn id="165" idx="2"/>
            <a:endCxn id="159" idx="0"/>
          </p:cNvCxnSpPr>
          <p:nvPr/>
        </p:nvCxnSpPr>
        <p:spPr>
          <a:xfrm flipH="1">
            <a:off x="6949628" y="6570969"/>
            <a:ext cx="10746" cy="858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919835" y="682982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71" name="Straight Arrow Connector 170"/>
          <p:cNvCxnSpPr>
            <a:stCxn id="165" idx="1"/>
            <a:endCxn id="45" idx="3"/>
          </p:cNvCxnSpPr>
          <p:nvPr/>
        </p:nvCxnSpPr>
        <p:spPr>
          <a:xfrm flipH="1" flipV="1">
            <a:off x="5142862" y="5958343"/>
            <a:ext cx="822803" cy="1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02951" y="926662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7" name="Straight Arrow Connector 116"/>
          <p:cNvCxnSpPr>
            <a:stCxn id="163" idx="1"/>
            <a:endCxn id="44" idx="3"/>
          </p:cNvCxnSpPr>
          <p:nvPr/>
        </p:nvCxnSpPr>
        <p:spPr>
          <a:xfrm flipH="1">
            <a:off x="4763135" y="9654816"/>
            <a:ext cx="8983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63" idx="2"/>
            <a:endCxn id="231" idx="0"/>
          </p:cNvCxnSpPr>
          <p:nvPr/>
        </p:nvCxnSpPr>
        <p:spPr>
          <a:xfrm flipH="1">
            <a:off x="6927726" y="10416771"/>
            <a:ext cx="11156" cy="83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960374" y="1068443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01" name="Flowchart: Decision 200"/>
          <p:cNvSpPr/>
          <p:nvPr/>
        </p:nvSpPr>
        <p:spPr>
          <a:xfrm>
            <a:off x="10851410" y="3224898"/>
            <a:ext cx="1950969" cy="123032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Student goes out on time?</a:t>
            </a:r>
            <a:endParaRPr lang="en-US" sz="1000" b="1" dirty="0"/>
          </a:p>
        </p:txBody>
      </p:sp>
      <p:sp>
        <p:nvSpPr>
          <p:cNvPr id="205" name="Rectangle 204"/>
          <p:cNvSpPr/>
          <p:nvPr/>
        </p:nvSpPr>
        <p:spPr>
          <a:xfrm>
            <a:off x="13872583" y="3377079"/>
            <a:ext cx="2016816" cy="934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System must record break-ins and break-outs of students.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3103216" y="352890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57" name="Straight Arrow Connector 156"/>
          <p:cNvCxnSpPr>
            <a:stCxn id="201" idx="3"/>
            <a:endCxn id="205" idx="1"/>
          </p:cNvCxnSpPr>
          <p:nvPr/>
        </p:nvCxnSpPr>
        <p:spPr>
          <a:xfrm>
            <a:off x="12802379" y="3840058"/>
            <a:ext cx="1070204" cy="4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01" idx="2"/>
            <a:endCxn id="188" idx="0"/>
          </p:cNvCxnSpPr>
          <p:nvPr/>
        </p:nvCxnSpPr>
        <p:spPr>
          <a:xfrm flipH="1">
            <a:off x="11826894" y="4455218"/>
            <a:ext cx="1" cy="775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849852" y="4609831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75" name="Rectangle 174"/>
          <p:cNvSpPr/>
          <p:nvPr/>
        </p:nvSpPr>
        <p:spPr>
          <a:xfrm>
            <a:off x="16445112" y="3207020"/>
            <a:ext cx="1983892" cy="1301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student did not come back after a break, given his </a:t>
            </a:r>
            <a:r>
              <a:rPr lang="en-US" sz="1200" dirty="0" err="1" smtClean="0">
                <a:solidFill>
                  <a:schemeClr val="tx1"/>
                </a:solidFill>
              </a:rPr>
              <a:t>ipad</a:t>
            </a:r>
            <a:r>
              <a:rPr lang="en-US" sz="1200" dirty="0" smtClean="0">
                <a:solidFill>
                  <a:schemeClr val="tx1"/>
                </a:solidFill>
              </a:rPr>
              <a:t>/tablet has an idle time of more than 10mins, Teacher must have the freedom to mark him as “*cut class”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>
            <a:stCxn id="205" idx="3"/>
            <a:endCxn id="175" idx="1"/>
          </p:cNvCxnSpPr>
          <p:nvPr/>
        </p:nvCxnSpPr>
        <p:spPr>
          <a:xfrm>
            <a:off x="15889399" y="3844480"/>
            <a:ext cx="555713" cy="13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10957031" y="5231120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Teacher must validate the  attendance by the end of the class.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103" idx="3"/>
            <a:endCxn id="201" idx="1"/>
          </p:cNvCxnSpPr>
          <p:nvPr/>
        </p:nvCxnSpPr>
        <p:spPr>
          <a:xfrm flipV="1">
            <a:off x="7830237" y="3840058"/>
            <a:ext cx="3021173" cy="1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ocument 43"/>
          <p:cNvSpPr/>
          <p:nvPr/>
        </p:nvSpPr>
        <p:spPr>
          <a:xfrm>
            <a:off x="3024264" y="9303181"/>
            <a:ext cx="1738871" cy="703269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will just record and update the database re: the tardiness.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7751" y="5653976"/>
            <a:ext cx="2555111" cy="608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records his attendance.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079765" y="1777835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Ipads</a:t>
            </a:r>
            <a:r>
              <a:rPr lang="en-US" sz="1200" b="1" dirty="0">
                <a:solidFill>
                  <a:schemeClr val="tx1"/>
                </a:solidFill>
              </a:rPr>
              <a:t>/Tablets available per teacher in every classroom</a:t>
            </a:r>
          </a:p>
        </p:txBody>
      </p:sp>
    </p:spTree>
    <p:extLst>
      <p:ext uri="{BB962C8B-B14F-4D97-AF65-F5344CB8AC3E}">
        <p14:creationId xmlns:p14="http://schemas.microsoft.com/office/powerpoint/2010/main" val="12791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148" idx="6"/>
            <a:endCxn id="138" idx="1"/>
          </p:cNvCxnSpPr>
          <p:nvPr/>
        </p:nvCxnSpPr>
        <p:spPr>
          <a:xfrm flipV="1">
            <a:off x="958637" y="2218319"/>
            <a:ext cx="302807" cy="6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Connector 147"/>
          <p:cNvSpPr/>
          <p:nvPr/>
        </p:nvSpPr>
        <p:spPr>
          <a:xfrm>
            <a:off x="584305" y="2028030"/>
            <a:ext cx="374332" cy="3936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4305" y="830972"/>
            <a:ext cx="3298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4 -  Student is absent</a:t>
            </a:r>
            <a:endParaRPr lang="en-US" sz="2800" b="1" dirty="0"/>
          </a:p>
        </p:txBody>
      </p:sp>
      <p:sp>
        <p:nvSpPr>
          <p:cNvPr id="138" name="Rectangle 137"/>
          <p:cNvSpPr/>
          <p:nvPr/>
        </p:nvSpPr>
        <p:spPr>
          <a:xfrm>
            <a:off x="1261444" y="1643073"/>
            <a:ext cx="1739725" cy="1150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Student is absent</a:t>
            </a:r>
            <a:endParaRPr lang="en-PH" sz="1400" dirty="0"/>
          </a:p>
        </p:txBody>
      </p:sp>
      <p:sp>
        <p:nvSpPr>
          <p:cNvPr id="144" name="Flowchart: Document 143"/>
          <p:cNvSpPr/>
          <p:nvPr/>
        </p:nvSpPr>
        <p:spPr>
          <a:xfrm>
            <a:off x="2275433" y="2458332"/>
            <a:ext cx="2670005" cy="67046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Once a student missed a class, system should update his records automatically.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60" idx="3"/>
            <a:endCxn id="68" idx="1"/>
          </p:cNvCxnSpPr>
          <p:nvPr/>
        </p:nvCxnSpPr>
        <p:spPr>
          <a:xfrm>
            <a:off x="3423901" y="6744809"/>
            <a:ext cx="323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13775909" y="1545226"/>
            <a:ext cx="2436538" cy="125273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Is he excused?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711037" y="3284636"/>
            <a:ext cx="2561288" cy="110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Teacher marks student as excused once proper documents has been presented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Flowchart: Document 108"/>
          <p:cNvSpPr/>
          <p:nvPr/>
        </p:nvSpPr>
        <p:spPr>
          <a:xfrm>
            <a:off x="12648401" y="4133269"/>
            <a:ext cx="1981081" cy="9233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Medical certificate, death certificate, excuse letter from guardian, excuse letter from club adviser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stCxn id="12" idx="2"/>
            <a:endCxn id="103" idx="0"/>
          </p:cNvCxnSpPr>
          <p:nvPr/>
        </p:nvCxnSpPr>
        <p:spPr>
          <a:xfrm flipH="1">
            <a:off x="14991681" y="2797961"/>
            <a:ext cx="2497" cy="486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4550663" y="2937268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42" name="Straight Arrow Connector 41"/>
          <p:cNvCxnSpPr>
            <a:stCxn id="138" idx="3"/>
            <a:endCxn id="12" idx="1"/>
          </p:cNvCxnSpPr>
          <p:nvPr/>
        </p:nvCxnSpPr>
        <p:spPr>
          <a:xfrm flipV="1">
            <a:off x="3001169" y="2171594"/>
            <a:ext cx="10774740" cy="46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8" idx="2"/>
            <a:endCxn id="54" idx="0"/>
          </p:cNvCxnSpPr>
          <p:nvPr/>
        </p:nvCxnSpPr>
        <p:spPr>
          <a:xfrm flipH="1">
            <a:off x="2122648" y="2793564"/>
            <a:ext cx="8659" cy="1588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252785" y="4381572"/>
            <a:ext cx="1739725" cy="8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System records the frequency of the </a:t>
            </a:r>
            <a:r>
              <a:rPr lang="en-US" sz="1400" b="1" dirty="0" smtClean="0"/>
              <a:t>absences</a:t>
            </a:r>
            <a:endParaRPr lang="en-US" sz="1400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869079" y="5982854"/>
            <a:ext cx="2554822" cy="15239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Student exceeds maximum number of absences per month?</a:t>
            </a:r>
            <a:endParaRPr lang="en-US" sz="1200" b="1" dirty="0"/>
          </a:p>
        </p:txBody>
      </p:sp>
      <p:cxnSp>
        <p:nvCxnSpPr>
          <p:cNvPr id="61" name="Straight Arrow Connector 60"/>
          <p:cNvCxnSpPr>
            <a:stCxn id="54" idx="2"/>
            <a:endCxn id="60" idx="0"/>
          </p:cNvCxnSpPr>
          <p:nvPr/>
        </p:nvCxnSpPr>
        <p:spPr>
          <a:xfrm>
            <a:off x="2122648" y="5269486"/>
            <a:ext cx="23842" cy="713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ocument 67"/>
          <p:cNvSpPr/>
          <p:nvPr/>
        </p:nvSpPr>
        <p:spPr>
          <a:xfrm>
            <a:off x="3747658" y="6393174"/>
            <a:ext cx="1738871" cy="703269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will just record and update the database re: the absence.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9815" y="642692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72" name="Straight Arrow Connector 71"/>
          <p:cNvCxnSpPr>
            <a:stCxn id="60" idx="2"/>
            <a:endCxn id="75" idx="0"/>
          </p:cNvCxnSpPr>
          <p:nvPr/>
        </p:nvCxnSpPr>
        <p:spPr>
          <a:xfrm>
            <a:off x="2146490" y="7506764"/>
            <a:ext cx="0" cy="735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2648" y="7788866"/>
            <a:ext cx="44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224782" y="8242132"/>
            <a:ext cx="1843416" cy="74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An email should be sent automatically to his parent.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67208" y="3502955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8797" y="191054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6436034" y="181094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12" idx="3"/>
            <a:endCxn id="96" idx="2"/>
          </p:cNvCxnSpPr>
          <p:nvPr/>
        </p:nvCxnSpPr>
        <p:spPr>
          <a:xfrm flipV="1">
            <a:off x="16212447" y="2159616"/>
            <a:ext cx="947534" cy="11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17159981" y="1962795"/>
            <a:ext cx="374332" cy="3936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695945" y="3357307"/>
            <a:ext cx="2555112" cy="2048529"/>
            <a:chOff x="15229281" y="1537260"/>
            <a:chExt cx="2555112" cy="2048529"/>
          </a:xfrm>
        </p:grpSpPr>
        <p:sp>
          <p:nvSpPr>
            <p:cNvPr id="106" name="Rectangle 105"/>
            <p:cNvSpPr/>
            <p:nvPr/>
          </p:nvSpPr>
          <p:spPr>
            <a:xfrm>
              <a:off x="15229282" y="1537260"/>
              <a:ext cx="2555111" cy="6087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Student goes to a different class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106" idx="2"/>
              <a:endCxn id="37" idx="0"/>
            </p:cNvCxnSpPr>
            <p:nvPr/>
          </p:nvCxnSpPr>
          <p:spPr>
            <a:xfrm flipH="1">
              <a:off x="16506837" y="2145993"/>
              <a:ext cx="1" cy="525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5229281" y="2671801"/>
              <a:ext cx="2555111" cy="9139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Student is absent on his respective class. His attendance on the other class is invalid.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Straight Arrow Connector 4"/>
          <p:cNvCxnSpPr>
            <a:endCxn id="106" idx="1"/>
          </p:cNvCxnSpPr>
          <p:nvPr/>
        </p:nvCxnSpPr>
        <p:spPr>
          <a:xfrm>
            <a:off x="2122648" y="3646449"/>
            <a:ext cx="3573298" cy="1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1952847" y="3425905"/>
            <a:ext cx="374332" cy="3936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76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3844</TotalTime>
  <Words>623</Words>
  <Application>Microsoft Office PowerPoint</Application>
  <PresentationFormat>Custom</PresentationFormat>
  <Paragraphs>99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</dc:creator>
  <cp:lastModifiedBy>JANINE</cp:lastModifiedBy>
  <cp:revision>725</cp:revision>
  <cp:lastPrinted>2014-05-15T02:56:43Z</cp:lastPrinted>
  <dcterms:created xsi:type="dcterms:W3CDTF">2014-04-23T07:04:49Z</dcterms:created>
  <dcterms:modified xsi:type="dcterms:W3CDTF">2015-10-20T02:58:03Z</dcterms:modified>
</cp:coreProperties>
</file>