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HACKATANGA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Caio do </a:t>
            </a:r>
            <a:r>
              <a:rPr lang="pt-BR" dirty="0" err="1" smtClean="0"/>
              <a:t>carmo</a:t>
            </a:r>
            <a:r>
              <a:rPr lang="pt-BR" dirty="0" smtClean="0"/>
              <a:t> </a:t>
            </a:r>
            <a:r>
              <a:rPr lang="pt-BR" dirty="0" err="1" smtClean="0"/>
              <a:t>carlos</a:t>
            </a:r>
            <a:r>
              <a:rPr lang="pt-BR" dirty="0" smtClean="0"/>
              <a:t> </a:t>
            </a:r>
          </a:p>
          <a:p>
            <a:r>
              <a:rPr lang="pt-BR" dirty="0"/>
              <a:t>Daniel </a:t>
            </a:r>
            <a:r>
              <a:rPr lang="pt-BR" dirty="0" err="1"/>
              <a:t>damico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/>
              <a:t>Jonatas </a:t>
            </a:r>
            <a:r>
              <a:rPr lang="pt-BR" smtClean="0"/>
              <a:t>mIelnik</a:t>
            </a:r>
            <a:endParaRPr lang="pt-BR" dirty="0" smtClean="0"/>
          </a:p>
          <a:p>
            <a:r>
              <a:rPr lang="pt-BR" dirty="0" smtClean="0"/>
              <a:t>Thiago </a:t>
            </a:r>
            <a:r>
              <a:rPr lang="pt-BR" dirty="0" err="1" smtClean="0"/>
              <a:t>sato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48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8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27629"/>
            <a:ext cx="9905998" cy="1478570"/>
          </a:xfrm>
        </p:spPr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 1.1 - query</a:t>
            </a:r>
            <a:endParaRPr lang="pt-BR" dirty="0"/>
          </a:p>
        </p:txBody>
      </p:sp>
      <p:pic>
        <p:nvPicPr>
          <p:cNvPr id="2050" name="Picture 2" descr="Visualização da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89" y="1425180"/>
            <a:ext cx="8138160" cy="53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874" y="204632"/>
            <a:ext cx="9905998" cy="1478570"/>
          </a:xfrm>
        </p:spPr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 1.2 – ajuste de </a:t>
            </a:r>
            <a:r>
              <a:rPr lang="pt-BR" dirty="0" err="1" smtClean="0"/>
              <a:t>schema</a:t>
            </a:r>
            <a:endParaRPr lang="pt-BR" dirty="0"/>
          </a:p>
        </p:txBody>
      </p:sp>
      <p:pic>
        <p:nvPicPr>
          <p:cNvPr id="1026" name="Picture 2" descr="Visualização da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69" y="1683202"/>
            <a:ext cx="8861112" cy="452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3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874" y="204632"/>
            <a:ext cx="9905998" cy="1478570"/>
          </a:xfrm>
        </p:spPr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 3.1 – gráfico de pizza por </a:t>
            </a:r>
            <a:r>
              <a:rPr lang="pt-BR" dirty="0" err="1" smtClean="0"/>
              <a:t>device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843" t="32701" r="14263" b="12314"/>
          <a:stretch/>
        </p:blipFill>
        <p:spPr>
          <a:xfrm>
            <a:off x="1915429" y="1819174"/>
            <a:ext cx="7180446" cy="35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874" y="204632"/>
            <a:ext cx="9905998" cy="1478570"/>
          </a:xfrm>
        </p:spPr>
        <p:txBody>
          <a:bodyPr/>
          <a:lstStyle/>
          <a:p>
            <a:r>
              <a:rPr lang="pt-BR" dirty="0" smtClean="0"/>
              <a:t>Desafio </a:t>
            </a:r>
            <a:r>
              <a:rPr lang="pt-BR" dirty="0" err="1" smtClean="0"/>
              <a:t>ecommerce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Tarefa 3.2 – gráfico de HEAT MAP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4395" t="30644" r="8658"/>
          <a:stretch/>
        </p:blipFill>
        <p:spPr>
          <a:xfrm>
            <a:off x="1944761" y="1683202"/>
            <a:ext cx="8162223" cy="44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7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</TotalTime>
  <Words>22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Circuito</vt:lpstr>
      <vt:lpstr>GRUPO HACKATANGA</vt:lpstr>
      <vt:lpstr>Desafio programação</vt:lpstr>
      <vt:lpstr>Desafio ecommerce Tarefa 1.1 - query</vt:lpstr>
      <vt:lpstr>Desafio ecommerce Tarefa 1.2 – ajuste de schema</vt:lpstr>
      <vt:lpstr>Desafio ecommerce Tarefa 3.1 – gráfico de pizza por device</vt:lpstr>
      <vt:lpstr>Desafio ecommerce Tarefa 3.2 – gráfico de HEAT 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HACKATANGA</dc:title>
  <dc:creator>BIG DATA T11</dc:creator>
  <cp:lastModifiedBy>BIG DATA T11</cp:lastModifiedBy>
  <cp:revision>3</cp:revision>
  <dcterms:created xsi:type="dcterms:W3CDTF">2020-03-07T19:19:24Z</dcterms:created>
  <dcterms:modified xsi:type="dcterms:W3CDTF">2020-03-07T19:40:58Z</dcterms:modified>
</cp:coreProperties>
</file>