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7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2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8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E42B-CAEB-4FEF-9955-AC3B3C4BA0E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DE49-F7D4-4E7C-983D-B8B3E2B8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7" t="13555" r="22181" b="6839"/>
          <a:stretch/>
        </p:blipFill>
        <p:spPr>
          <a:xfrm rot="5400000">
            <a:off x="1257634" y="215569"/>
            <a:ext cx="6412833" cy="67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6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3483" y="937685"/>
            <a:ext cx="6620933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0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r="28889"/>
          <a:stretch/>
        </p:blipFill>
        <p:spPr>
          <a:xfrm rot="5400000">
            <a:off x="1517338" y="355912"/>
            <a:ext cx="6858000" cy="61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2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254000"/>
            <a:ext cx="86868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6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43150" y="857251"/>
            <a:ext cx="685800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7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 Support</dc:creator>
  <cp:lastModifiedBy>Tech Support</cp:lastModifiedBy>
  <cp:revision>1</cp:revision>
  <dcterms:created xsi:type="dcterms:W3CDTF">2021-06-07T23:57:37Z</dcterms:created>
  <dcterms:modified xsi:type="dcterms:W3CDTF">2021-06-07T23:59:12Z</dcterms:modified>
</cp:coreProperties>
</file>