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2" r:id="rId6"/>
    <p:sldId id="303" r:id="rId7"/>
    <p:sldId id="304" r:id="rId8"/>
    <p:sldId id="305" r:id="rId9"/>
    <p:sldId id="306" r:id="rId10"/>
    <p:sldId id="30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19" autoAdjust="0"/>
  </p:normalViewPr>
  <p:slideViewPr>
    <p:cSldViewPr snapToGrid="0">
      <p:cViewPr varScale="1">
        <p:scale>
          <a:sx n="92" d="100"/>
          <a:sy n="92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Electricity Consumption in North Carolina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40000" lnSpcReduction="20000"/>
          </a:bodyPr>
          <a:lstStyle/>
          <a:p>
            <a:pPr>
              <a:spcBef>
                <a:spcPct val="0"/>
              </a:spcBef>
            </a:pPr>
            <a:r>
              <a:rPr lang="en-US" sz="3600" spc="-50" dirty="0">
                <a:latin typeface="Abadi" panose="020B0604020202020204" pitchFamily="34" charset="0"/>
                <a:ea typeface="+mj-ea"/>
                <a:cs typeface="+mj-cs"/>
              </a:rPr>
              <a:t>CHRISTOPHER CALDARELLA</a:t>
            </a:r>
          </a:p>
          <a:p>
            <a:pPr>
              <a:spcBef>
                <a:spcPct val="0"/>
              </a:spcBef>
            </a:pPr>
            <a:r>
              <a:rPr lang="en-US" sz="3600" spc="-50" dirty="0">
                <a:latin typeface="Abadi" panose="020B0604020202020204" pitchFamily="34" charset="0"/>
                <a:ea typeface="+mj-ea"/>
                <a:cs typeface="+mj-cs"/>
              </a:rPr>
              <a:t>DATA SCIENTIST</a:t>
            </a:r>
          </a:p>
          <a:p>
            <a:pPr>
              <a:spcBef>
                <a:spcPct val="0"/>
              </a:spcBef>
            </a:pPr>
            <a:r>
              <a:rPr lang="en-US" sz="3600" spc="-50" dirty="0">
                <a:latin typeface="Abadi" panose="020B0604020202020204" pitchFamily="34" charset="0"/>
                <a:ea typeface="+mj-ea"/>
                <a:cs typeface="+mj-cs"/>
              </a:rPr>
              <a:t>2021-05-24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586E-6594-4782-B1F1-CD7EC8D9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Model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CFA6703-F2C7-4FF1-A18E-6DC411C1E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406314"/>
            <a:ext cx="10058400" cy="3164559"/>
          </a:xfrm>
        </p:spPr>
      </p:pic>
    </p:spTree>
    <p:extLst>
      <p:ext uri="{BB962C8B-B14F-4D97-AF65-F5344CB8AC3E}">
        <p14:creationId xmlns:p14="http://schemas.microsoft.com/office/powerpoint/2010/main" val="299140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F17F-A966-4FDC-B6D9-1D51D77F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Holt-Winters and SARIMAX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3E1ED148-6ACE-4EB4-A74A-0D631F563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194002"/>
            <a:ext cx="10058400" cy="3589184"/>
          </a:xfrm>
        </p:spPr>
      </p:pic>
    </p:spTree>
    <p:extLst>
      <p:ext uri="{BB962C8B-B14F-4D97-AF65-F5344CB8AC3E}">
        <p14:creationId xmlns:p14="http://schemas.microsoft.com/office/powerpoint/2010/main" val="379805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8CC9-E617-4D2A-915F-15991B0C2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Holt-Winters and SARIMAX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820B239D-9DA4-42FA-9AB2-59326FC5A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211897"/>
            <a:ext cx="10058400" cy="3553394"/>
          </a:xfrm>
        </p:spPr>
      </p:pic>
    </p:spTree>
    <p:extLst>
      <p:ext uri="{BB962C8B-B14F-4D97-AF65-F5344CB8AC3E}">
        <p14:creationId xmlns:p14="http://schemas.microsoft.com/office/powerpoint/2010/main" val="222466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22DB-134A-4BF1-A6E4-B70AD4B5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 Model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BB993EE-5F1D-4688-9DFB-CFBEC8D54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406314"/>
            <a:ext cx="10058400" cy="3164559"/>
          </a:xfrm>
        </p:spPr>
      </p:pic>
    </p:spTree>
    <p:extLst>
      <p:ext uri="{BB962C8B-B14F-4D97-AF65-F5344CB8AC3E}">
        <p14:creationId xmlns:p14="http://schemas.microsoft.com/office/powerpoint/2010/main" val="77178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E920F-00A1-47BD-B6EC-CF9841579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Best Models</a:t>
            </a:r>
          </a:p>
        </p:txBody>
      </p:sp>
      <p:cxnSp>
        <p:nvCxnSpPr>
          <p:cNvPr id="22" name="Straight Connector 1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DA06F2-4373-4F04-A6E2-FD5E64D06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980" y="516835"/>
            <a:ext cx="6884267" cy="537451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Holt Winters out-performed all models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Some Surprises:</a:t>
            </a:r>
          </a:p>
          <a:p>
            <a:r>
              <a:rPr lang="en-US" sz="3200" dirty="0">
                <a:solidFill>
                  <a:schemeClr val="tx1"/>
                </a:solidFill>
              </a:rPr>
              <a:t>Seasonal actually out-performed SARIMAX and Auto-Regression</a:t>
            </a:r>
          </a:p>
          <a:p>
            <a:r>
              <a:rPr lang="en-US" sz="3200" dirty="0">
                <a:solidFill>
                  <a:schemeClr val="tx1"/>
                </a:solidFill>
              </a:rPr>
              <a:t>Although a simple model, Auto-Regression did ok.</a:t>
            </a:r>
          </a:p>
          <a:p>
            <a:r>
              <a:rPr lang="en-US" sz="3200">
                <a:solidFill>
                  <a:schemeClr val="tx1"/>
                </a:solidFill>
              </a:rPr>
              <a:t>SARIMAX did not do so well.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8DDC21-F25C-46F9-BE12-5FA0D2B49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52" y="2994758"/>
            <a:ext cx="3204419" cy="234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2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B6D72-7ABE-4D7D-84E2-6DBE4BA6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Questions?</a:t>
            </a:r>
          </a:p>
        </p:txBody>
      </p:sp>
      <p:cxnSp>
        <p:nvCxnSpPr>
          <p:cNvPr id="22" name="Straight Connector 14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Many question marks on black background">
            <a:extLst>
              <a:ext uri="{FF2B5EF4-FFF2-40B4-BE49-F238E27FC236}">
                <a16:creationId xmlns:a16="http://schemas.microsoft.com/office/drawing/2014/main" id="{2581F263-BEC6-482D-B514-9CEFD7918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83" r="2" b="2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80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{EC15D601-D0AD-4524-BCD7-F3CDD0F77067}tf22712842_win32</Template>
  <TotalTime>8</TotalTime>
  <Words>54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Abadi</vt:lpstr>
      <vt:lpstr>Bookman Old Style</vt:lpstr>
      <vt:lpstr>Calibri</vt:lpstr>
      <vt:lpstr>Franklin Gothic Book</vt:lpstr>
      <vt:lpstr>1_RetrospectVTI</vt:lpstr>
      <vt:lpstr>Electricity Consumption in North Carolina</vt:lpstr>
      <vt:lpstr>Null Model</vt:lpstr>
      <vt:lpstr>Holt-Winters and SARIMAX</vt:lpstr>
      <vt:lpstr>Holt-Winters and SARIMAX</vt:lpstr>
      <vt:lpstr>Seasonal Model</vt:lpstr>
      <vt:lpstr>Best Models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Consumption in North Carolina</dc:title>
  <dc:creator>Christopher Caldarella</dc:creator>
  <cp:lastModifiedBy>Christopher Caldarella</cp:lastModifiedBy>
  <cp:revision>3</cp:revision>
  <dcterms:created xsi:type="dcterms:W3CDTF">2021-05-24T19:35:43Z</dcterms:created>
  <dcterms:modified xsi:type="dcterms:W3CDTF">2021-05-24T19:45:53Z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