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Survival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04830"/>
            <a:ext cx="8144134" cy="1117687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GUIDE TO SUCCESS</a:t>
            </a:r>
          </a:p>
          <a:p>
            <a:endParaRPr lang="en-US" sz="2400" dirty="0"/>
          </a:p>
          <a:p>
            <a:r>
              <a:rPr lang="en-US" sz="1400" i="1" dirty="0" smtClean="0"/>
              <a:t>PRESENTED BY:</a:t>
            </a:r>
          </a:p>
          <a:p>
            <a:r>
              <a:rPr lang="en-US" sz="2400" dirty="0" smtClean="0"/>
              <a:t>Cristian </a:t>
            </a:r>
            <a:r>
              <a:rPr lang="en-US" sz="2400" dirty="0" err="1" smtClean="0"/>
              <a:t>Calleja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6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Dormitory Survival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considerate of roommate</a:t>
            </a:r>
          </a:p>
          <a:p>
            <a:r>
              <a:rPr lang="en-US" dirty="0" smtClean="0"/>
              <a:t>Organize room together </a:t>
            </a:r>
          </a:p>
          <a:p>
            <a:r>
              <a:rPr lang="en-US" dirty="0" smtClean="0"/>
              <a:t>Obey rules</a:t>
            </a:r>
          </a:p>
          <a:p>
            <a:r>
              <a:rPr lang="en-US" dirty="0" smtClean="0"/>
              <a:t>Schedule meals </a:t>
            </a:r>
          </a:p>
          <a:p>
            <a:r>
              <a:rPr lang="en-US" dirty="0" smtClean="0"/>
              <a:t>Avoid high calories snacks</a:t>
            </a:r>
          </a:p>
          <a:p>
            <a:r>
              <a:rPr lang="en-US" dirty="0" smtClean="0"/>
              <a:t>Get enough sleep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0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survival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901" y="2359175"/>
            <a:ext cx="9613861" cy="3599316"/>
          </a:xfrm>
        </p:spPr>
        <p:txBody>
          <a:bodyPr/>
          <a:lstStyle/>
          <a:p>
            <a:r>
              <a:rPr lang="en-US" dirty="0"/>
              <a:t>Learn your way around </a:t>
            </a:r>
            <a:r>
              <a:rPr lang="en-US" dirty="0" smtClean="0"/>
              <a:t>campus</a:t>
            </a:r>
          </a:p>
          <a:p>
            <a:r>
              <a:rPr lang="en-US" dirty="0" smtClean="0"/>
              <a:t>Buy </a:t>
            </a:r>
            <a:r>
              <a:rPr lang="en-US" dirty="0"/>
              <a:t>books and supplies </a:t>
            </a:r>
            <a:endParaRPr lang="en-US" dirty="0" smtClean="0"/>
          </a:p>
          <a:p>
            <a:r>
              <a:rPr lang="en-US" dirty="0"/>
              <a:t>Attend class </a:t>
            </a:r>
            <a:endParaRPr lang="en-US" dirty="0" smtClean="0"/>
          </a:p>
          <a:p>
            <a:r>
              <a:rPr lang="en-US" dirty="0"/>
              <a:t>Be punctual </a:t>
            </a:r>
            <a:endParaRPr lang="en-US" dirty="0" smtClean="0"/>
          </a:p>
          <a:p>
            <a:r>
              <a:rPr lang="en-US" dirty="0" smtClean="0"/>
              <a:t>Participate</a:t>
            </a:r>
          </a:p>
          <a:p>
            <a:r>
              <a:rPr lang="en-US" dirty="0"/>
              <a:t>Develop good study skills </a:t>
            </a:r>
            <a:endParaRPr lang="en-US" dirty="0" smtClean="0"/>
          </a:p>
          <a:p>
            <a:r>
              <a:rPr lang="en-US" dirty="0"/>
              <a:t>Budget homework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 time for fun and relaxation </a:t>
            </a:r>
            <a:endParaRPr lang="en-US" dirty="0" smtClean="0"/>
          </a:p>
          <a:p>
            <a:r>
              <a:rPr lang="en-US" dirty="0"/>
              <a:t>Join extracurricular clubs </a:t>
            </a:r>
            <a:endParaRPr lang="en-US" dirty="0" smtClean="0"/>
          </a:p>
          <a:p>
            <a:r>
              <a:rPr lang="en-US" dirty="0"/>
              <a:t>Preserve your values </a:t>
            </a:r>
            <a:endParaRPr lang="en-US" dirty="0" smtClean="0"/>
          </a:p>
          <a:p>
            <a:r>
              <a:rPr lang="en-US" dirty="0"/>
              <a:t>Choose friends with care </a:t>
            </a:r>
            <a:endParaRPr lang="en-US" dirty="0" smtClean="0"/>
          </a:p>
          <a:p>
            <a:r>
              <a:rPr lang="en-US" dirty="0"/>
              <a:t>Stay physically fit </a:t>
            </a:r>
            <a:endParaRPr lang="en-US" dirty="0" smtClean="0"/>
          </a:p>
          <a:p>
            <a:r>
              <a:rPr lang="en-US" dirty="0"/>
              <a:t>Stay in touch with family </a:t>
            </a:r>
          </a:p>
        </p:txBody>
      </p:sp>
    </p:spTree>
    <p:extLst>
      <p:ext uri="{BB962C8B-B14F-4D97-AF65-F5344CB8AC3E}">
        <p14:creationId xmlns:p14="http://schemas.microsoft.com/office/powerpoint/2010/main" val="37054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</TotalTime>
  <Words>79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College Survival</vt:lpstr>
      <vt:lpstr>Dormitory Survival </vt:lpstr>
      <vt:lpstr>Classroom survival </vt:lpstr>
      <vt:lpstr>Social Survival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H240-10</cp:lastModifiedBy>
  <cp:revision>7</cp:revision>
  <dcterms:created xsi:type="dcterms:W3CDTF">2016-11-23T15:20:05Z</dcterms:created>
  <dcterms:modified xsi:type="dcterms:W3CDTF">2016-11-29T22:39:06Z</dcterms:modified>
</cp:coreProperties>
</file>