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8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atayud Trescoli, Carles" userId="112b7921-b0d3-45b1-9c58-8e0889f16e85" providerId="ADAL" clId="{E183D40F-2FAB-4EBB-87AC-D7C1AB9CDFCF}"/>
    <pc:docChg chg="undo custSel addSld modSld">
      <pc:chgData name="Calatayud Trescoli, Carles" userId="112b7921-b0d3-45b1-9c58-8e0889f16e85" providerId="ADAL" clId="{E183D40F-2FAB-4EBB-87AC-D7C1AB9CDFCF}" dt="2022-07-26T12:58:43.617" v="1284" actId="14100"/>
      <pc:docMkLst>
        <pc:docMk/>
      </pc:docMkLst>
      <pc:sldChg chg="modSp mod">
        <pc:chgData name="Calatayud Trescoli, Carles" userId="112b7921-b0d3-45b1-9c58-8e0889f16e85" providerId="ADAL" clId="{E183D40F-2FAB-4EBB-87AC-D7C1AB9CDFCF}" dt="2022-07-26T12:10:00.192" v="552" actId="20577"/>
        <pc:sldMkLst>
          <pc:docMk/>
          <pc:sldMk cId="2267657002" sldId="257"/>
        </pc:sldMkLst>
        <pc:spChg chg="mod">
          <ac:chgData name="Calatayud Trescoli, Carles" userId="112b7921-b0d3-45b1-9c58-8e0889f16e85" providerId="ADAL" clId="{E183D40F-2FAB-4EBB-87AC-D7C1AB9CDFCF}" dt="2022-07-26T12:10:00.192" v="552" actId="20577"/>
          <ac:spMkLst>
            <pc:docMk/>
            <pc:sldMk cId="2267657002" sldId="257"/>
            <ac:spMk id="3" creationId="{CFAFE7CA-002D-3781-95FE-9ABEC59B2CF7}"/>
          </ac:spMkLst>
        </pc:spChg>
      </pc:sldChg>
      <pc:sldChg chg="modSp mod">
        <pc:chgData name="Calatayud Trescoli, Carles" userId="112b7921-b0d3-45b1-9c58-8e0889f16e85" providerId="ADAL" clId="{E183D40F-2FAB-4EBB-87AC-D7C1AB9CDFCF}" dt="2022-07-22T06:57:44.102" v="342" actId="20577"/>
        <pc:sldMkLst>
          <pc:docMk/>
          <pc:sldMk cId="2634120822" sldId="259"/>
        </pc:sldMkLst>
        <pc:spChg chg="mod">
          <ac:chgData name="Calatayud Trescoli, Carles" userId="112b7921-b0d3-45b1-9c58-8e0889f16e85" providerId="ADAL" clId="{E183D40F-2FAB-4EBB-87AC-D7C1AB9CDFCF}" dt="2022-07-22T06:57:44.102" v="342" actId="20577"/>
          <ac:spMkLst>
            <pc:docMk/>
            <pc:sldMk cId="2634120822" sldId="259"/>
            <ac:spMk id="3" creationId="{4932E500-AA1F-FB7A-3564-95D7DAA676ED}"/>
          </ac:spMkLst>
        </pc:spChg>
      </pc:sldChg>
      <pc:sldChg chg="addSp modSp add mod">
        <pc:chgData name="Calatayud Trescoli, Carles" userId="112b7921-b0d3-45b1-9c58-8e0889f16e85" providerId="ADAL" clId="{E183D40F-2FAB-4EBB-87AC-D7C1AB9CDFCF}" dt="2022-07-26T12:13:46.917" v="569" actId="20577"/>
        <pc:sldMkLst>
          <pc:docMk/>
          <pc:sldMk cId="4070933729" sldId="260"/>
        </pc:sldMkLst>
        <pc:spChg chg="mod">
          <ac:chgData name="Calatayud Trescoli, Carles" userId="112b7921-b0d3-45b1-9c58-8e0889f16e85" providerId="ADAL" clId="{E183D40F-2FAB-4EBB-87AC-D7C1AB9CDFCF}" dt="2022-07-22T06:44:56.874" v="150" actId="20577"/>
          <ac:spMkLst>
            <pc:docMk/>
            <pc:sldMk cId="4070933729" sldId="260"/>
            <ac:spMk id="3" creationId="{4932E500-AA1F-FB7A-3564-95D7DAA676ED}"/>
          </ac:spMkLst>
        </pc:spChg>
        <pc:spChg chg="add mod">
          <ac:chgData name="Calatayud Trescoli, Carles" userId="112b7921-b0d3-45b1-9c58-8e0889f16e85" providerId="ADAL" clId="{E183D40F-2FAB-4EBB-87AC-D7C1AB9CDFCF}" dt="2022-07-26T12:13:46.917" v="569" actId="20577"/>
          <ac:spMkLst>
            <pc:docMk/>
            <pc:sldMk cId="4070933729" sldId="260"/>
            <ac:spMk id="4" creationId="{10FE8B53-3B83-4AC9-983E-07CF139B8E9E}"/>
          </ac:spMkLst>
        </pc:spChg>
        <pc:spChg chg="add mod">
          <ac:chgData name="Calatayud Trescoli, Carles" userId="112b7921-b0d3-45b1-9c58-8e0889f16e85" providerId="ADAL" clId="{E183D40F-2FAB-4EBB-87AC-D7C1AB9CDFCF}" dt="2022-07-22T06:56:42.241" v="225" actId="1076"/>
          <ac:spMkLst>
            <pc:docMk/>
            <pc:sldMk cId="4070933729" sldId="260"/>
            <ac:spMk id="6" creationId="{6202331B-78A7-4ACD-A2E9-312B46B437E0}"/>
          </ac:spMkLst>
        </pc:spChg>
        <pc:picChg chg="add mod">
          <ac:chgData name="Calatayud Trescoli, Carles" userId="112b7921-b0d3-45b1-9c58-8e0889f16e85" providerId="ADAL" clId="{E183D40F-2FAB-4EBB-87AC-D7C1AB9CDFCF}" dt="2022-07-22T07:35:01.563" v="431" actId="1076"/>
          <ac:picMkLst>
            <pc:docMk/>
            <pc:sldMk cId="4070933729" sldId="260"/>
            <ac:picMk id="5" creationId="{9059A484-10B1-4F0F-A5CB-4CFF026B21D6}"/>
          </ac:picMkLst>
        </pc:picChg>
      </pc:sldChg>
      <pc:sldChg chg="modSp new mod">
        <pc:chgData name="Calatayud Trescoli, Carles" userId="112b7921-b0d3-45b1-9c58-8e0889f16e85" providerId="ADAL" clId="{E183D40F-2FAB-4EBB-87AC-D7C1AB9CDFCF}" dt="2022-07-26T12:25:45.446" v="1240" actId="20577"/>
        <pc:sldMkLst>
          <pc:docMk/>
          <pc:sldMk cId="131332469" sldId="261"/>
        </pc:sldMkLst>
        <pc:spChg chg="mod">
          <ac:chgData name="Calatayud Trescoli, Carles" userId="112b7921-b0d3-45b1-9c58-8e0889f16e85" providerId="ADAL" clId="{E183D40F-2FAB-4EBB-87AC-D7C1AB9CDFCF}" dt="2022-07-26T12:14:10.865" v="602" actId="20577"/>
          <ac:spMkLst>
            <pc:docMk/>
            <pc:sldMk cId="131332469" sldId="261"/>
            <ac:spMk id="2" creationId="{34945F48-44C1-4318-950F-71F889350CD3}"/>
          </ac:spMkLst>
        </pc:spChg>
        <pc:spChg chg="mod">
          <ac:chgData name="Calatayud Trescoli, Carles" userId="112b7921-b0d3-45b1-9c58-8e0889f16e85" providerId="ADAL" clId="{E183D40F-2FAB-4EBB-87AC-D7C1AB9CDFCF}" dt="2022-07-26T12:25:45.446" v="1240" actId="20577"/>
          <ac:spMkLst>
            <pc:docMk/>
            <pc:sldMk cId="131332469" sldId="261"/>
            <ac:spMk id="3" creationId="{9A7EEF91-EB71-458D-96D6-313A37F9798D}"/>
          </ac:spMkLst>
        </pc:spChg>
      </pc:sldChg>
      <pc:sldChg chg="addSp delSp modSp new mod setBg">
        <pc:chgData name="Calatayud Trescoli, Carles" userId="112b7921-b0d3-45b1-9c58-8e0889f16e85" providerId="ADAL" clId="{E183D40F-2FAB-4EBB-87AC-D7C1AB9CDFCF}" dt="2022-07-26T12:58:43.617" v="1284" actId="14100"/>
        <pc:sldMkLst>
          <pc:docMk/>
          <pc:sldMk cId="3784313263" sldId="262"/>
        </pc:sldMkLst>
        <pc:spChg chg="mod">
          <ac:chgData name="Calatayud Trescoli, Carles" userId="112b7921-b0d3-45b1-9c58-8e0889f16e85" providerId="ADAL" clId="{E183D40F-2FAB-4EBB-87AC-D7C1AB9CDFCF}" dt="2022-07-26T12:57:10.338" v="1267" actId="27636"/>
          <ac:spMkLst>
            <pc:docMk/>
            <pc:sldMk cId="3784313263" sldId="262"/>
            <ac:spMk id="2" creationId="{E4127E96-0A87-48E2-8AF7-35DAF7183833}"/>
          </ac:spMkLst>
        </pc:spChg>
        <pc:spChg chg="del mod">
          <ac:chgData name="Calatayud Trescoli, Carles" userId="112b7921-b0d3-45b1-9c58-8e0889f16e85" providerId="ADAL" clId="{E183D40F-2FAB-4EBB-87AC-D7C1AB9CDFCF}" dt="2022-07-26T12:56:29.537" v="1255"/>
          <ac:spMkLst>
            <pc:docMk/>
            <pc:sldMk cId="3784313263" sldId="262"/>
            <ac:spMk id="3" creationId="{5AE938A1-E3CB-483D-B0D9-ABA22EE1A7AD}"/>
          </ac:spMkLst>
        </pc:spChg>
        <pc:spChg chg="add mod">
          <ac:chgData name="Calatayud Trescoli, Carles" userId="112b7921-b0d3-45b1-9c58-8e0889f16e85" providerId="ADAL" clId="{E183D40F-2FAB-4EBB-87AC-D7C1AB9CDFCF}" dt="2022-07-26T12:58:17.168" v="1276" actId="208"/>
          <ac:spMkLst>
            <pc:docMk/>
            <pc:sldMk cId="3784313263" sldId="262"/>
            <ac:spMk id="5" creationId="{C9EF1006-A961-464B-B5D6-8EC33B61C4C8}"/>
          </ac:spMkLst>
        </pc:spChg>
        <pc:spChg chg="add del">
          <ac:chgData name="Calatayud Trescoli, Carles" userId="112b7921-b0d3-45b1-9c58-8e0889f16e85" providerId="ADAL" clId="{E183D40F-2FAB-4EBB-87AC-D7C1AB9CDFCF}" dt="2022-07-26T12:56:40.509" v="1258" actId="26606"/>
          <ac:spMkLst>
            <pc:docMk/>
            <pc:sldMk cId="3784313263" sldId="262"/>
            <ac:spMk id="9" creationId="{46C2E80F-49A6-4372-B103-219D417A55ED}"/>
          </ac:spMkLst>
        </pc:spChg>
        <pc:spChg chg="add del">
          <ac:chgData name="Calatayud Trescoli, Carles" userId="112b7921-b0d3-45b1-9c58-8e0889f16e85" providerId="ADAL" clId="{E183D40F-2FAB-4EBB-87AC-D7C1AB9CDFCF}" dt="2022-07-26T12:56:40.902" v="1261" actId="26606"/>
          <ac:spMkLst>
            <pc:docMk/>
            <pc:sldMk cId="3784313263" sldId="262"/>
            <ac:spMk id="11" creationId="{F7117410-A2A4-4085-9ADC-46744551DBDE}"/>
          </ac:spMkLst>
        </pc:spChg>
        <pc:spChg chg="add del">
          <ac:chgData name="Calatayud Trescoli, Carles" userId="112b7921-b0d3-45b1-9c58-8e0889f16e85" providerId="ADAL" clId="{E183D40F-2FAB-4EBB-87AC-D7C1AB9CDFCF}" dt="2022-07-26T12:56:40.902" v="1261" actId="26606"/>
          <ac:spMkLst>
            <pc:docMk/>
            <pc:sldMk cId="3784313263" sldId="262"/>
            <ac:spMk id="12" creationId="{7301F447-EEF7-48F5-AF73-7566EE7F64AD}"/>
          </ac:spMkLst>
        </pc:spChg>
        <pc:spChg chg="add del">
          <ac:chgData name="Calatayud Trescoli, Carles" userId="112b7921-b0d3-45b1-9c58-8e0889f16e85" providerId="ADAL" clId="{E183D40F-2FAB-4EBB-87AC-D7C1AB9CDFCF}" dt="2022-07-26T12:56:40.902" v="1261" actId="26606"/>
          <ac:spMkLst>
            <pc:docMk/>
            <pc:sldMk cId="3784313263" sldId="262"/>
            <ac:spMk id="13" creationId="{99F74EB5-E547-4FB4-95F5-BCC788F3C4A0}"/>
          </ac:spMkLst>
        </pc:spChg>
        <pc:spChg chg="add mod">
          <ac:chgData name="Calatayud Trescoli, Carles" userId="112b7921-b0d3-45b1-9c58-8e0889f16e85" providerId="ADAL" clId="{E183D40F-2FAB-4EBB-87AC-D7C1AB9CDFCF}" dt="2022-07-26T12:58:29.847" v="1279" actId="14100"/>
          <ac:spMkLst>
            <pc:docMk/>
            <pc:sldMk cId="3784313263" sldId="262"/>
            <ac:spMk id="14" creationId="{50313662-8E56-4B74-9ED2-BB31931DEE42}"/>
          </ac:spMkLst>
        </pc:spChg>
        <pc:spChg chg="add del">
          <ac:chgData name="Calatayud Trescoli, Carles" userId="112b7921-b0d3-45b1-9c58-8e0889f16e85" providerId="ADAL" clId="{E183D40F-2FAB-4EBB-87AC-D7C1AB9CDFCF}" dt="2022-07-26T12:56:47.277" v="1264" actId="26606"/>
          <ac:spMkLst>
            <pc:docMk/>
            <pc:sldMk cId="3784313263" sldId="262"/>
            <ac:spMk id="15" creationId="{2E442304-DDBD-4F7B-8017-36BCC863FB40}"/>
          </ac:spMkLst>
        </pc:spChg>
        <pc:spChg chg="add del">
          <ac:chgData name="Calatayud Trescoli, Carles" userId="112b7921-b0d3-45b1-9c58-8e0889f16e85" providerId="ADAL" clId="{E183D40F-2FAB-4EBB-87AC-D7C1AB9CDFCF}" dt="2022-07-26T12:56:47.277" v="1264" actId="26606"/>
          <ac:spMkLst>
            <pc:docMk/>
            <pc:sldMk cId="3784313263" sldId="262"/>
            <ac:spMk id="16" creationId="{5E107275-3853-46FD-A241-DE4355A42675}"/>
          </ac:spMkLst>
        </pc:spChg>
        <pc:spChg chg="add mod">
          <ac:chgData name="Calatayud Trescoli, Carles" userId="112b7921-b0d3-45b1-9c58-8e0889f16e85" providerId="ADAL" clId="{E183D40F-2FAB-4EBB-87AC-D7C1AB9CDFCF}" dt="2022-07-26T12:58:43.617" v="1284" actId="14100"/>
          <ac:spMkLst>
            <pc:docMk/>
            <pc:sldMk cId="3784313263" sldId="262"/>
            <ac:spMk id="17" creationId="{47F44F11-920A-4109-AC03-5C200761E834}"/>
          </ac:spMkLst>
        </pc:spChg>
        <pc:spChg chg="add">
          <ac:chgData name="Calatayud Trescoli, Carles" userId="112b7921-b0d3-45b1-9c58-8e0889f16e85" providerId="ADAL" clId="{E183D40F-2FAB-4EBB-87AC-D7C1AB9CDFCF}" dt="2022-07-26T12:56:47.277" v="1264" actId="26606"/>
          <ac:spMkLst>
            <pc:docMk/>
            <pc:sldMk cId="3784313263" sldId="262"/>
            <ac:spMk id="21" creationId="{2E442304-DDBD-4F7B-8017-36BCC863FB40}"/>
          </ac:spMkLst>
        </pc:spChg>
        <pc:spChg chg="add">
          <ac:chgData name="Calatayud Trescoli, Carles" userId="112b7921-b0d3-45b1-9c58-8e0889f16e85" providerId="ADAL" clId="{E183D40F-2FAB-4EBB-87AC-D7C1AB9CDFCF}" dt="2022-07-26T12:56:47.277" v="1264" actId="26606"/>
          <ac:spMkLst>
            <pc:docMk/>
            <pc:sldMk cId="3784313263" sldId="262"/>
            <ac:spMk id="23" creationId="{5E107275-3853-46FD-A241-DE4355A42675}"/>
          </ac:spMkLst>
        </pc:spChg>
        <pc:graphicFrameChg chg="add mod">
          <ac:chgData name="Calatayud Trescoli, Carles" userId="112b7921-b0d3-45b1-9c58-8e0889f16e85" providerId="ADAL" clId="{E183D40F-2FAB-4EBB-87AC-D7C1AB9CDFCF}" dt="2022-07-26T12:58:33.365" v="1281"/>
          <ac:graphicFrameMkLst>
            <pc:docMk/>
            <pc:sldMk cId="3784313263" sldId="262"/>
            <ac:graphicFrameMk id="4" creationId="{1E9C84D1-CA63-4BB2-93B5-E4DFD12508E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X2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Sheet1!$A$2:$A$67</c:f>
              <c:numCache>
                <c:formatCode>General</c:formatCode>
                <c:ptCount val="66"/>
                <c:pt idx="0">
                  <c:v>2</c:v>
                </c:pt>
                <c:pt idx="1">
                  <c:v>3.8</c:v>
                </c:pt>
                <c:pt idx="2">
                  <c:v>2.1</c:v>
                </c:pt>
                <c:pt idx="3">
                  <c:v>4.0999999999999996</c:v>
                </c:pt>
                <c:pt idx="4">
                  <c:v>3.5</c:v>
                </c:pt>
                <c:pt idx="5">
                  <c:v>5.0999999999999996</c:v>
                </c:pt>
                <c:pt idx="6">
                  <c:v>3.4</c:v>
                </c:pt>
                <c:pt idx="7">
                  <c:v>2.7</c:v>
                </c:pt>
                <c:pt idx="8">
                  <c:v>6.9</c:v>
                </c:pt>
                <c:pt idx="9">
                  <c:v>3</c:v>
                </c:pt>
                <c:pt idx="10">
                  <c:v>2.2000000000000002</c:v>
                </c:pt>
                <c:pt idx="11">
                  <c:v>5.0999999999999996</c:v>
                </c:pt>
                <c:pt idx="12">
                  <c:v>6.7</c:v>
                </c:pt>
                <c:pt idx="13">
                  <c:v>2.2999999999999998</c:v>
                </c:pt>
                <c:pt idx="14">
                  <c:v>3.9</c:v>
                </c:pt>
                <c:pt idx="15">
                  <c:v>2.7</c:v>
                </c:pt>
                <c:pt idx="16">
                  <c:v>6.9</c:v>
                </c:pt>
                <c:pt idx="17">
                  <c:v>2.4</c:v>
                </c:pt>
                <c:pt idx="18">
                  <c:v>3</c:v>
                </c:pt>
                <c:pt idx="19">
                  <c:v>5.9</c:v>
                </c:pt>
                <c:pt idx="20">
                  <c:v>4.2</c:v>
                </c:pt>
                <c:pt idx="21">
                  <c:v>3.4</c:v>
                </c:pt>
                <c:pt idx="22">
                  <c:v>4.5</c:v>
                </c:pt>
                <c:pt idx="23">
                  <c:v>2.6</c:v>
                </c:pt>
                <c:pt idx="24">
                  <c:v>3.9</c:v>
                </c:pt>
                <c:pt idx="25">
                  <c:v>6.2</c:v>
                </c:pt>
                <c:pt idx="26">
                  <c:v>2.7</c:v>
                </c:pt>
                <c:pt idx="27">
                  <c:v>5.3</c:v>
                </c:pt>
                <c:pt idx="28">
                  <c:v>3</c:v>
                </c:pt>
                <c:pt idx="29">
                  <c:v>5.8</c:v>
                </c:pt>
                <c:pt idx="30">
                  <c:v>2.5</c:v>
                </c:pt>
                <c:pt idx="31">
                  <c:v>7</c:v>
                </c:pt>
                <c:pt idx="32">
                  <c:v>4.5</c:v>
                </c:pt>
                <c:pt idx="33">
                  <c:v>4.0999999999999996</c:v>
                </c:pt>
                <c:pt idx="34">
                  <c:v>5.5</c:v>
                </c:pt>
                <c:pt idx="35">
                  <c:v>6.5</c:v>
                </c:pt>
                <c:pt idx="36">
                  <c:v>5.4</c:v>
                </c:pt>
                <c:pt idx="37">
                  <c:v>5.0999999999999996</c:v>
                </c:pt>
                <c:pt idx="38">
                  <c:v>5.5</c:v>
                </c:pt>
                <c:pt idx="39">
                  <c:v>3.1</c:v>
                </c:pt>
                <c:pt idx="40">
                  <c:v>6</c:v>
                </c:pt>
                <c:pt idx="41">
                  <c:v>6.2</c:v>
                </c:pt>
                <c:pt idx="42">
                  <c:v>3</c:v>
                </c:pt>
                <c:pt idx="43">
                  <c:v>2.8</c:v>
                </c:pt>
                <c:pt idx="44">
                  <c:v>3</c:v>
                </c:pt>
                <c:pt idx="45">
                  <c:v>7</c:v>
                </c:pt>
                <c:pt idx="46">
                  <c:v>4.3</c:v>
                </c:pt>
                <c:pt idx="47">
                  <c:v>2.9</c:v>
                </c:pt>
                <c:pt idx="48">
                  <c:v>3.2</c:v>
                </c:pt>
                <c:pt idx="49">
                  <c:v>2</c:v>
                </c:pt>
                <c:pt idx="50">
                  <c:v>6.6</c:v>
                </c:pt>
                <c:pt idx="51">
                  <c:v>5.5</c:v>
                </c:pt>
                <c:pt idx="52">
                  <c:v>6.3</c:v>
                </c:pt>
                <c:pt idx="53">
                  <c:v>6.9</c:v>
                </c:pt>
                <c:pt idx="54">
                  <c:v>4.5999999999999996</c:v>
                </c:pt>
                <c:pt idx="55">
                  <c:v>3.9</c:v>
                </c:pt>
                <c:pt idx="56">
                  <c:v>3</c:v>
                </c:pt>
                <c:pt idx="57">
                  <c:v>6.5</c:v>
                </c:pt>
                <c:pt idx="58">
                  <c:v>2.8</c:v>
                </c:pt>
                <c:pt idx="59">
                  <c:v>2.9</c:v>
                </c:pt>
                <c:pt idx="60">
                  <c:v>3.3</c:v>
                </c:pt>
                <c:pt idx="61">
                  <c:v>2</c:v>
                </c:pt>
                <c:pt idx="62">
                  <c:v>6</c:v>
                </c:pt>
                <c:pt idx="63">
                  <c:v>3.2</c:v>
                </c:pt>
                <c:pt idx="64">
                  <c:v>6.5</c:v>
                </c:pt>
                <c:pt idx="65">
                  <c:v>6</c:v>
                </c:pt>
              </c:numCache>
            </c:numRef>
          </c:xVal>
          <c:yVal>
            <c:numRef>
              <c:f>Sheet1!$B$2:$B$67</c:f>
              <c:numCache>
                <c:formatCode>General</c:formatCode>
                <c:ptCount val="66"/>
                <c:pt idx="0">
                  <c:v>7.6492804288855893</c:v>
                </c:pt>
                <c:pt idx="1">
                  <c:v>2.7455679661014631</c:v>
                </c:pt>
                <c:pt idx="2">
                  <c:v>7.3899065584316386</c:v>
                </c:pt>
                <c:pt idx="3">
                  <c:v>5.3124244994781549</c:v>
                </c:pt>
                <c:pt idx="4">
                  <c:v>4.6214358714429693</c:v>
                </c:pt>
                <c:pt idx="5">
                  <c:v>4.1856701246161485</c:v>
                </c:pt>
                <c:pt idx="6">
                  <c:v>3.2485014423607468</c:v>
                </c:pt>
                <c:pt idx="7">
                  <c:v>3.5087972983824396</c:v>
                </c:pt>
                <c:pt idx="8">
                  <c:v>2.9383835306689416</c:v>
                </c:pt>
                <c:pt idx="9">
                  <c:v>4.6289918286086476</c:v>
                </c:pt>
                <c:pt idx="10">
                  <c:v>5.7900779467784353</c:v>
                </c:pt>
                <c:pt idx="11">
                  <c:v>4.3154997424626176</c:v>
                </c:pt>
                <c:pt idx="12">
                  <c:v>2.4483904530347758</c:v>
                </c:pt>
                <c:pt idx="13">
                  <c:v>6.9541387026205523</c:v>
                </c:pt>
                <c:pt idx="14">
                  <c:v>5.2124577850980236</c:v>
                </c:pt>
                <c:pt idx="15">
                  <c:v>7.1803964825920676</c:v>
                </c:pt>
                <c:pt idx="16">
                  <c:v>1.2528444644819476</c:v>
                </c:pt>
                <c:pt idx="17">
                  <c:v>5.185601162065077</c:v>
                </c:pt>
                <c:pt idx="18">
                  <c:v>3.2695955106671084</c:v>
                </c:pt>
                <c:pt idx="19">
                  <c:v>1.1208944307075392</c:v>
                </c:pt>
                <c:pt idx="20">
                  <c:v>4.9982191251383954</c:v>
                </c:pt>
                <c:pt idx="21">
                  <c:v>5.5071889700976886</c:v>
                </c:pt>
                <c:pt idx="22">
                  <c:v>2.4084476221584294</c:v>
                </c:pt>
                <c:pt idx="23">
                  <c:v>6.80008826491951</c:v>
                </c:pt>
                <c:pt idx="24">
                  <c:v>5.2094285289137359</c:v>
                </c:pt>
                <c:pt idx="25">
                  <c:v>0.61060582724249013</c:v>
                </c:pt>
                <c:pt idx="26">
                  <c:v>5.9548575654716727</c:v>
                </c:pt>
                <c:pt idx="27">
                  <c:v>2.3908776881461646</c:v>
                </c:pt>
                <c:pt idx="28">
                  <c:v>5.7396766484382411</c:v>
                </c:pt>
                <c:pt idx="29">
                  <c:v>3.4412306677346072</c:v>
                </c:pt>
                <c:pt idx="30">
                  <c:v>5.2063568070812076</c:v>
                </c:pt>
                <c:pt idx="31">
                  <c:v>2.3494665935974277</c:v>
                </c:pt>
                <c:pt idx="32">
                  <c:v>2.6507305694868348</c:v>
                </c:pt>
                <c:pt idx="33">
                  <c:v>4.9548581647599104</c:v>
                </c:pt>
                <c:pt idx="34">
                  <c:v>3.5840366309367475</c:v>
                </c:pt>
                <c:pt idx="35">
                  <c:v>1.7289059780467022</c:v>
                </c:pt>
                <c:pt idx="36">
                  <c:v>1.4251366005529991</c:v>
                </c:pt>
                <c:pt idx="37">
                  <c:v>4.6842810880371264</c:v>
                </c:pt>
                <c:pt idx="38">
                  <c:v>4.0514482032547026</c:v>
                </c:pt>
                <c:pt idx="39">
                  <c:v>4.0393079470979085</c:v>
                </c:pt>
                <c:pt idx="40">
                  <c:v>3.5471609196976486</c:v>
                </c:pt>
                <c:pt idx="41">
                  <c:v>3.1031080248130882</c:v>
                </c:pt>
                <c:pt idx="42">
                  <c:v>6.3460436873492387</c:v>
                </c:pt>
                <c:pt idx="43">
                  <c:v>5.6964825881163126</c:v>
                </c:pt>
                <c:pt idx="44">
                  <c:v>6.3384688209314684</c:v>
                </c:pt>
                <c:pt idx="45">
                  <c:v>2.8344491269690963</c:v>
                </c:pt>
                <c:pt idx="46">
                  <c:v>4.243487489936399</c:v>
                </c:pt>
                <c:pt idx="47">
                  <c:v>3.1879494513975164</c:v>
                </c:pt>
                <c:pt idx="48">
                  <c:v>5.3522051491874674</c:v>
                </c:pt>
                <c:pt idx="49">
                  <c:v>6.6981066325162999</c:v>
                </c:pt>
                <c:pt idx="50">
                  <c:v>0.47615191418726877</c:v>
                </c:pt>
                <c:pt idx="51">
                  <c:v>0.72113282135707824</c:v>
                </c:pt>
                <c:pt idx="52">
                  <c:v>2.7211776595755142</c:v>
                </c:pt>
                <c:pt idx="53">
                  <c:v>0.54425966289372729</c:v>
                </c:pt>
                <c:pt idx="54">
                  <c:v>2.7553529575043498</c:v>
                </c:pt>
                <c:pt idx="55">
                  <c:v>5.8278993874428036</c:v>
                </c:pt>
                <c:pt idx="56">
                  <c:v>6.7400709042451243</c:v>
                </c:pt>
                <c:pt idx="57">
                  <c:v>1.9883502219842675</c:v>
                </c:pt>
                <c:pt idx="58">
                  <c:v>4.3447755019523839</c:v>
                </c:pt>
                <c:pt idx="59">
                  <c:v>6.3922185846568853</c:v>
                </c:pt>
                <c:pt idx="60">
                  <c:v>5.8741753860241417</c:v>
                </c:pt>
                <c:pt idx="61">
                  <c:v>5.3880285225464668</c:v>
                </c:pt>
                <c:pt idx="62">
                  <c:v>3.840815906987423</c:v>
                </c:pt>
                <c:pt idx="63">
                  <c:v>2.3933668730417406</c:v>
                </c:pt>
                <c:pt idx="64">
                  <c:v>0.85104011147892544</c:v>
                </c:pt>
                <c:pt idx="65">
                  <c:v>3.5673978126523638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E6-4EAB-9C2D-C5DBB310EE4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X22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Sheet1!$D$2:$D$67</c:f>
              <c:numCache>
                <c:formatCode>General</c:formatCode>
                <c:ptCount val="66"/>
                <c:pt idx="0">
                  <c:v>6.8</c:v>
                </c:pt>
                <c:pt idx="1">
                  <c:v>2</c:v>
                </c:pt>
                <c:pt idx="2">
                  <c:v>2.1</c:v>
                </c:pt>
                <c:pt idx="3">
                  <c:v>4.9000000000000004</c:v>
                </c:pt>
                <c:pt idx="4">
                  <c:v>5.0999999999999996</c:v>
                </c:pt>
                <c:pt idx="5">
                  <c:v>6</c:v>
                </c:pt>
                <c:pt idx="6">
                  <c:v>4.5</c:v>
                </c:pt>
                <c:pt idx="7">
                  <c:v>2.6</c:v>
                </c:pt>
                <c:pt idx="8">
                  <c:v>4.5999999999999996</c:v>
                </c:pt>
                <c:pt idx="9">
                  <c:v>2.4</c:v>
                </c:pt>
                <c:pt idx="10">
                  <c:v>2.1</c:v>
                </c:pt>
                <c:pt idx="11">
                  <c:v>4.8</c:v>
                </c:pt>
                <c:pt idx="12">
                  <c:v>6</c:v>
                </c:pt>
                <c:pt idx="13">
                  <c:v>6.9</c:v>
                </c:pt>
                <c:pt idx="14">
                  <c:v>2.1</c:v>
                </c:pt>
                <c:pt idx="15">
                  <c:v>6.2</c:v>
                </c:pt>
                <c:pt idx="16">
                  <c:v>5.7</c:v>
                </c:pt>
                <c:pt idx="17">
                  <c:v>3.8</c:v>
                </c:pt>
                <c:pt idx="18">
                  <c:v>3.6</c:v>
                </c:pt>
                <c:pt idx="19">
                  <c:v>2.6</c:v>
                </c:pt>
                <c:pt idx="20">
                  <c:v>6.8</c:v>
                </c:pt>
                <c:pt idx="21">
                  <c:v>4.5999999999999996</c:v>
                </c:pt>
                <c:pt idx="22">
                  <c:v>4.3</c:v>
                </c:pt>
                <c:pt idx="23">
                  <c:v>2</c:v>
                </c:pt>
                <c:pt idx="24">
                  <c:v>2.4</c:v>
                </c:pt>
                <c:pt idx="25">
                  <c:v>3.6</c:v>
                </c:pt>
                <c:pt idx="26">
                  <c:v>6.3</c:v>
                </c:pt>
                <c:pt idx="27">
                  <c:v>6.7</c:v>
                </c:pt>
                <c:pt idx="28">
                  <c:v>5.3</c:v>
                </c:pt>
                <c:pt idx="29">
                  <c:v>3.2</c:v>
                </c:pt>
                <c:pt idx="30">
                  <c:v>4.7</c:v>
                </c:pt>
                <c:pt idx="31">
                  <c:v>4.9000000000000004</c:v>
                </c:pt>
                <c:pt idx="32">
                  <c:v>6.2</c:v>
                </c:pt>
                <c:pt idx="33">
                  <c:v>2.6</c:v>
                </c:pt>
                <c:pt idx="34">
                  <c:v>3.8</c:v>
                </c:pt>
                <c:pt idx="35">
                  <c:v>2.2999999999999998</c:v>
                </c:pt>
                <c:pt idx="36">
                  <c:v>3.1</c:v>
                </c:pt>
                <c:pt idx="37">
                  <c:v>2.6</c:v>
                </c:pt>
                <c:pt idx="38">
                  <c:v>3.6</c:v>
                </c:pt>
                <c:pt idx="39">
                  <c:v>4.0999999999999996</c:v>
                </c:pt>
              </c:numCache>
            </c:numRef>
          </c:xVal>
          <c:yVal>
            <c:numRef>
              <c:f>Sheet1!$E$2:$E$67</c:f>
              <c:numCache>
                <c:formatCode>General</c:formatCode>
                <c:ptCount val="66"/>
                <c:pt idx="0">
                  <c:v>7.6191464726956362</c:v>
                </c:pt>
                <c:pt idx="1">
                  <c:v>8.7562738912710039</c:v>
                </c:pt>
                <c:pt idx="2">
                  <c:v>8.6066269167644904</c:v>
                </c:pt>
                <c:pt idx="3">
                  <c:v>7.5586821155044444</c:v>
                </c:pt>
                <c:pt idx="4">
                  <c:v>6.3721661560622183</c:v>
                </c:pt>
                <c:pt idx="5">
                  <c:v>5.845737429586281</c:v>
                </c:pt>
                <c:pt idx="6">
                  <c:v>6.9749503825853472</c:v>
                </c:pt>
                <c:pt idx="7">
                  <c:v>10.487608789010645</c:v>
                </c:pt>
                <c:pt idx="8">
                  <c:v>9.2477024033371169</c:v>
                </c:pt>
                <c:pt idx="9">
                  <c:v>12.050985434595431</c:v>
                </c:pt>
                <c:pt idx="10">
                  <c:v>9.2112986560742165</c:v>
                </c:pt>
                <c:pt idx="11">
                  <c:v>5.7681604381356699</c:v>
                </c:pt>
                <c:pt idx="12">
                  <c:v>6.6090788917855789</c:v>
                </c:pt>
                <c:pt idx="13">
                  <c:v>6.3357544635455696</c:v>
                </c:pt>
                <c:pt idx="14">
                  <c:v>8.4073584240452881</c:v>
                </c:pt>
                <c:pt idx="15">
                  <c:v>4.8318321112781142</c:v>
                </c:pt>
                <c:pt idx="16">
                  <c:v>6.5954667622801804</c:v>
                </c:pt>
                <c:pt idx="17">
                  <c:v>8.3789673462076379</c:v>
                </c:pt>
                <c:pt idx="18">
                  <c:v>7.0822880565540709</c:v>
                </c:pt>
                <c:pt idx="19">
                  <c:v>8.0903418199651416</c:v>
                </c:pt>
                <c:pt idx="20">
                  <c:v>5.0246457259952937</c:v>
                </c:pt>
                <c:pt idx="21">
                  <c:v>6.2773821869923561</c:v>
                </c:pt>
                <c:pt idx="22">
                  <c:v>8.5992887717827848</c:v>
                </c:pt>
                <c:pt idx="23">
                  <c:v>9.0830751813933972</c:v>
                </c:pt>
                <c:pt idx="24">
                  <c:v>11.762871139825013</c:v>
                </c:pt>
                <c:pt idx="25">
                  <c:v>8.7627515275140464</c:v>
                </c:pt>
                <c:pt idx="26">
                  <c:v>4.4300114094786274</c:v>
                </c:pt>
                <c:pt idx="27">
                  <c:v>5.8192034269428872</c:v>
                </c:pt>
                <c:pt idx="28">
                  <c:v>9.1318689309880181</c:v>
                </c:pt>
                <c:pt idx="29">
                  <c:v>7.4501570330731344</c:v>
                </c:pt>
                <c:pt idx="30">
                  <c:v>6.0060048743560648</c:v>
                </c:pt>
                <c:pt idx="31">
                  <c:v>6.4197242800930896</c:v>
                </c:pt>
                <c:pt idx="32">
                  <c:v>6.2604253474708091</c:v>
                </c:pt>
                <c:pt idx="33">
                  <c:v>9.4388458995566769</c:v>
                </c:pt>
                <c:pt idx="34">
                  <c:v>6.9626842804874762</c:v>
                </c:pt>
                <c:pt idx="35">
                  <c:v>10.282747355612717</c:v>
                </c:pt>
                <c:pt idx="36">
                  <c:v>8.3752581600906133</c:v>
                </c:pt>
                <c:pt idx="37">
                  <c:v>9.8634744235661458</c:v>
                </c:pt>
                <c:pt idx="38">
                  <c:v>11.537540222544859</c:v>
                </c:pt>
                <c:pt idx="39">
                  <c:v>7.0794495774349411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E6-4EAB-9C2D-C5DBB310EE47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x111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circle"/>
            <c:size val="6"/>
            <c:spPr>
              <a:solidFill>
                <a:srgbClr val="92D050"/>
              </a:solidFill>
              <a:ln w="4127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Sheet1!$G$2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Sheet1!$H$2</c:f>
              <c:numCache>
                <c:formatCode>General</c:formatCode>
                <c:ptCount val="1"/>
                <c:pt idx="0">
                  <c:v>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AE6-4EAB-9C2D-C5DBB310E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1756656"/>
        <c:axId val="1951753328"/>
      </c:scatterChart>
      <c:valAx>
        <c:axId val="195175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51753328"/>
        <c:crosses val="autoZero"/>
        <c:crossBetween val="midCat"/>
      </c:valAx>
      <c:valAx>
        <c:axId val="195175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51756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FB75-8EC3-DB43-9968-363675053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40D27-19FC-6A3C-0613-416664493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DAD2-4DFA-F2D7-D54D-57419059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0F1B-3321-29E7-EDC6-254D27E9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B1FE-B005-35DB-C220-B5ABC744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3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E4AD-F9B0-3C78-E41A-6D8E3254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3260-D24A-9A66-FE69-A74BADA2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9620-BAED-4C47-2C0B-322D7C1B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FA59-1632-F2D9-C90D-24E9385F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EE81-FB99-DE12-06B8-8D05C63D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1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F2B18-F417-CC49-11AB-D7073E52B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89DEB-2515-1225-FF7F-0A81E0F2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A253-6874-ED2C-B3FB-05454783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8CB9-393D-33F6-F65D-65D42C18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7F55-C3E7-7A99-2B37-6C6B4126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08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58B-0DAF-42BF-CC3D-BB4FDFD8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C155-33BC-0FC1-75EA-FA3CDCFE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EF89-A91D-B168-B626-C5DC0A14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85F8-AD52-4287-68D0-CE762C65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53CE-B354-D246-BD24-3BF40CCA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4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0590-0AF2-235F-8B56-134350AA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80AF0-207A-B4C0-63E2-50D25FC9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594C-3A70-0859-3EED-D52D458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1928-9AF9-52CD-3D64-580A3DFA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5A57-4B98-FACE-5244-1A99E2F4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5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1523-E57C-2CCB-E412-FAB79A71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2B06-4C55-B64C-3958-B5A833BA0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8B1A8-665B-DC9F-6637-84B79DEBC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8B23-C6A5-2523-1A24-7210A19B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BE21-C64D-A81F-576E-5EF0380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27CEF-7CC8-A6FE-2D55-209B138C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8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986C-7AF0-8C90-D21B-E75D81EA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3076-01F9-3438-ECD5-9F6586755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43DA-2CE3-D6F0-BF8E-D8EF0641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088CA-8695-7586-8C1E-621CD867B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6F250-3A29-2820-DC88-B2F79C7B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EAAC1-4C8C-1A0E-526A-7F2E59D5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8EC76-653B-F464-14AF-9B36934E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DDDD-A158-B9FA-E02C-EDF9E7D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29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C572-5C1B-B8F6-A5E4-3C567294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309B4-EA01-20DE-C2C8-9F6E06AD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A24CE-D31B-AEA3-5264-BB930F7A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8E3F6-51A1-CEF3-E2EA-4F392195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28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BE697-9239-55F9-28FE-C4BA4E14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A148D-1A76-3FC9-297C-763ED5DE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3DBEA-A101-5E68-277A-CEF59566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43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D70-72C9-02FF-C648-D8CD0860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7C1C-A823-17DF-EF4B-68E50633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E7F78-919F-EE1D-2076-7B58E12AB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007B-7C1A-9E72-C233-989CFC0B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05501-82A0-9F22-363B-6270FC6F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3E2E4-DE5D-7A60-3743-6DCEE10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71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12C6-AD93-668D-0435-37D25172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27470-4DBD-C1C1-7266-027E29EDD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D2001-816B-7A47-2B7D-DCBF5B9B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72BDF-00DA-52F9-C2F1-7B8EF95C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7FC7-AD94-E625-B5ED-EEDE0966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20DC0-E400-C74C-0818-C5F7A58B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34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94F4F-4A00-2CC8-DB8A-B749C800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DC32-00EC-AB05-0ACF-0827E4DE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39C2-56CE-4625-16DD-5DA1CF2B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7CD8-7863-4FBC-AD1F-C96AE50BF8D2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EB3-B481-44B9-E6BE-205E56E00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AF1F-D002-DC20-4616-D57CBE05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E781-26BB-4B0B-ACFB-483D0620ED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37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ABE0-9AD3-D53D-E08C-2D1704D3B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Clasificación de texto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96987-237D-7659-5FB4-DA6B1E989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Naive</a:t>
            </a:r>
            <a:r>
              <a:rPr lang="es-ES" dirty="0"/>
              <a:t> Bayes</a:t>
            </a:r>
          </a:p>
        </p:txBody>
      </p:sp>
    </p:spTree>
    <p:extLst>
      <p:ext uri="{BB962C8B-B14F-4D97-AF65-F5344CB8AC3E}">
        <p14:creationId xmlns:p14="http://schemas.microsoft.com/office/powerpoint/2010/main" val="11732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3DD-E5BE-38DD-A61B-7C68109D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7CA-002D-3781-95FE-9ABEC59B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algoritmos de Machine </a:t>
            </a:r>
            <a:r>
              <a:rPr lang="es-ES" dirty="0" err="1"/>
              <a:t>Learning</a:t>
            </a:r>
            <a:r>
              <a:rPr lang="es-ES" dirty="0"/>
              <a:t> no son capaces de </a:t>
            </a:r>
            <a:r>
              <a:rPr lang="es-ES" b="1" dirty="0"/>
              <a:t>entender </a:t>
            </a:r>
            <a:r>
              <a:rPr lang="es-ES" dirty="0"/>
              <a:t>texto, son algoritmos </a:t>
            </a:r>
            <a:r>
              <a:rPr lang="es-ES" b="1" dirty="0"/>
              <a:t>numéricos </a:t>
            </a:r>
            <a:r>
              <a:rPr lang="es-ES" dirty="0"/>
              <a:t>(números y booleanos).</a:t>
            </a:r>
            <a:r>
              <a:rPr lang="es-ES" b="1" dirty="0"/>
              <a:t> </a:t>
            </a:r>
          </a:p>
          <a:p>
            <a:r>
              <a:rPr lang="es-ES" dirty="0"/>
              <a:t>Para pasar nuestro texto a valores numéricos, se puede definir un vector de longitud </a:t>
            </a:r>
            <a:r>
              <a:rPr lang="es-ES" b="1" dirty="0"/>
              <a:t>n</a:t>
            </a:r>
            <a:r>
              <a:rPr lang="es-ES" dirty="0"/>
              <a:t> donde n es el número de palabras distintas en el documento. Por </a:t>
            </a:r>
            <a:r>
              <a:rPr lang="es-ES" dirty="0" err="1"/>
              <a:t>ej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“El importe ha sido ingresado”</a:t>
            </a:r>
          </a:p>
          <a:p>
            <a:pPr marL="457200" lvl="1" indent="0">
              <a:buNone/>
            </a:pPr>
            <a:r>
              <a:rPr lang="es-ES" dirty="0"/>
              <a:t>“El niño ha ido al parque”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86A85-6348-E4FD-3A28-FA9893AD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897871"/>
            <a:ext cx="6515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33E2-6C03-587F-5A70-C78830B5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C7C1-C1CF-C50C-27BC-91DD1DC6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se puede ver, hay palabras que aportan información importante para la clasificación (importe, niño, parque) y otras que no (ha, el,…). </a:t>
            </a:r>
          </a:p>
          <a:p>
            <a:r>
              <a:rPr lang="es-ES" dirty="0"/>
              <a:t>Se supone que una palabra que aparezca mucho en </a:t>
            </a:r>
            <a:r>
              <a:rPr lang="es-ES" b="1" dirty="0"/>
              <a:t>un tipo </a:t>
            </a:r>
            <a:r>
              <a:rPr lang="es-ES" dirty="0"/>
              <a:t>de documento será clave para su clasificación, mientras que una palabra que aparezca mucho en </a:t>
            </a:r>
            <a:r>
              <a:rPr lang="es-ES" b="1" dirty="0"/>
              <a:t>todos </a:t>
            </a:r>
            <a:r>
              <a:rPr lang="es-ES" dirty="0"/>
              <a:t>los documentos (conectores, artículos </a:t>
            </a:r>
            <a:r>
              <a:rPr lang="es-ES" dirty="0" err="1"/>
              <a:t>etc</a:t>
            </a:r>
            <a:r>
              <a:rPr lang="es-ES" dirty="0"/>
              <a:t>) no aportará información. </a:t>
            </a:r>
          </a:p>
          <a:p>
            <a:r>
              <a:rPr lang="es-ES" dirty="0"/>
              <a:t>Para aplicar esta discriminación de palabras se utiliza el </a:t>
            </a:r>
            <a:r>
              <a:rPr lang="es-ES" b="1" dirty="0"/>
              <a:t>TF IDF</a:t>
            </a:r>
          </a:p>
        </p:txBody>
      </p:sp>
    </p:spTree>
    <p:extLst>
      <p:ext uri="{BB962C8B-B14F-4D97-AF65-F5344CB8AC3E}">
        <p14:creationId xmlns:p14="http://schemas.microsoft.com/office/powerpoint/2010/main" val="137380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7B99-F77D-CDE7-40CC-CE746958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TF 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2E500-AA1F-FB7A-3564-95D7DAA67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Term </a:t>
                </a:r>
                <a:r>
                  <a:rPr lang="es-ES" dirty="0" err="1"/>
                  <a:t>Frequency</a:t>
                </a:r>
                <a:r>
                  <a:rPr lang="es-ES" dirty="0"/>
                  <a:t> – Inverse </a:t>
                </a:r>
                <a:r>
                  <a:rPr lang="es-ES" dirty="0" err="1"/>
                  <a:t>Document</a:t>
                </a:r>
                <a:r>
                  <a:rPr lang="es-ES" dirty="0"/>
                  <a:t> </a:t>
                </a:r>
                <a:r>
                  <a:rPr lang="es-ES" dirty="0" err="1"/>
                  <a:t>Frecuency</a:t>
                </a:r>
                <a:r>
                  <a:rPr lang="es-ES" dirty="0"/>
                  <a:t> (TF IDF) se encarga de asignar a cada palabra que aparece en un documento un </a:t>
                </a:r>
                <a:r>
                  <a:rPr lang="es-ES" b="1" dirty="0"/>
                  <a:t>peso </a:t>
                </a:r>
                <a:r>
                  <a:rPr lang="es-ES" dirty="0"/>
                  <a:t>que representa la importancia que tiene dentro del texto.</a:t>
                </a:r>
              </a:p>
              <a:p>
                <a:r>
                  <a:rPr lang="es-ES" dirty="0"/>
                  <a:t>La fórmula es la siguiente:</a:t>
                </a:r>
              </a:p>
              <a:p>
                <a:pPr marL="457200" lvl="1" indent="0">
                  <a:buNone/>
                </a:pPr>
                <a:r>
                  <a:rPr lang="es-ES" dirty="0"/>
                  <a:t>Sea w la palabra y d el documento en la que se encuentra w:</a:t>
                </a:r>
                <a:br>
                  <a:rPr lang="es-ES" dirty="0"/>
                </a:br>
                <a:br>
                  <a:rPr lang="es-ES" dirty="0"/>
                </a:br>
                <a:r>
                  <a:rPr lang="es-ES" dirty="0"/>
                  <a:t>TF IDF = </a:t>
                </a:r>
                <a:r>
                  <a:rPr lang="es-ES" dirty="0" err="1"/>
                  <a:t>tf</a:t>
                </a:r>
                <a:r>
                  <a:rPr lang="es-ES" dirty="0"/>
                  <a:t>(w) * </a:t>
                </a:r>
                <a:r>
                  <a:rPr lang="es-ES" dirty="0" err="1"/>
                  <a:t>idf</a:t>
                </a:r>
                <a:r>
                  <a:rPr lang="es-ES" dirty="0"/>
                  <a:t>(w)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:r>
                  <a:rPr lang="es-ES" sz="2400" dirty="0"/>
                  <a:t>TF IDF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𝑣𝑒𝑐𝑒𝑠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𝑞𝑢𝑒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𝑎𝑝𝑎𝑟𝑒𝑐𝑒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𝑚𝑒𝑟𝑜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𝑝𝑎𝑙𝑎𝑏𝑟𝑎𝑠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𝑚𝑒𝑟𝑜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𝑑𝑜𝑐𝑢𝑚𝑒𝑛𝑡𝑜𝑠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𝑚𝑒𝑟𝑜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𝑑𝑜𝑐𝑢𝑚𝑒𝑛𝑡𝑜𝑠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𝑞𝑢𝑒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𝑐𝑜𝑛𝑡𝑖𝑒𝑛𝑒𝑛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2E500-AA1F-FB7A-3564-95D7DAA67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12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7B99-F77D-CDE7-40CC-CE746958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TF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E500-AA1F-FB7A-3564-95D7DAA6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0299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La información pasa de estar estructurada como una lista de documentos…</a:t>
            </a:r>
          </a:p>
          <a:p>
            <a:pPr marL="0" indent="0">
              <a:buNone/>
            </a:pPr>
            <a:r>
              <a:rPr lang="es-ES_tradnl" dirty="0"/>
              <a:t>[[doc1.txt],</a:t>
            </a:r>
          </a:p>
          <a:p>
            <a:pPr marL="0" indent="0">
              <a:buNone/>
            </a:pPr>
            <a:r>
              <a:rPr lang="es-ES_tradnl" dirty="0"/>
              <a:t> [doc2.txt],</a:t>
            </a:r>
          </a:p>
          <a:p>
            <a:pPr marL="0" indent="0">
              <a:buNone/>
            </a:pPr>
            <a:r>
              <a:rPr lang="es-ES_tradnl" dirty="0"/>
              <a:t>[doc3.txt],…]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FE8B53-3B83-4AC9-983E-07CF139B8E9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A ser una </a:t>
            </a:r>
            <a:r>
              <a:rPr lang="es-ES_tradnl" b="1" dirty="0"/>
              <a:t>matriz </a:t>
            </a:r>
            <a:r>
              <a:rPr lang="es-ES_tradnl" dirty="0"/>
              <a:t>de palabras y frecuencia (más de 10000 columnas) normalizadas.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9A484-10B1-4F0F-A5CB-4CFF026B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31" y="4001294"/>
            <a:ext cx="4282440" cy="762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202331B-78A7-4ACD-A2E9-312B46B437E0}"/>
              </a:ext>
            </a:extLst>
          </p:cNvPr>
          <p:cNvSpPr/>
          <p:nvPr/>
        </p:nvSpPr>
        <p:spPr>
          <a:xfrm>
            <a:off x="4788817" y="2083324"/>
            <a:ext cx="970960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93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5F48-44C1-4318-950F-71F88935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Clasificador </a:t>
            </a:r>
            <a:r>
              <a:rPr lang="es-ES_tradnl" dirty="0" err="1"/>
              <a:t>Naive</a:t>
            </a:r>
            <a:r>
              <a:rPr lang="es-ES_tradnl" dirty="0"/>
              <a:t>-Bayes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EF91-EB71-458D-96D6-313A37F9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/>
          </a:bodyPr>
          <a:lstStyle/>
          <a:p>
            <a:r>
              <a:rPr lang="es-ES_tradnl" dirty="0"/>
              <a:t>Una vez </a:t>
            </a:r>
            <a:r>
              <a:rPr lang="es-ES_tradnl" b="1" dirty="0"/>
              <a:t>vectorizada </a:t>
            </a:r>
            <a:r>
              <a:rPr lang="es-ES_tradnl" dirty="0"/>
              <a:t>(transformada a valores numéricos) la información, se puede procesar con un algoritmo de Machine </a:t>
            </a:r>
            <a:r>
              <a:rPr lang="es-ES_tradnl" dirty="0" err="1"/>
              <a:t>Learning</a:t>
            </a:r>
            <a:r>
              <a:rPr lang="es-ES_tradnl" dirty="0"/>
              <a:t> para buscar </a:t>
            </a:r>
            <a:r>
              <a:rPr lang="es-ES_tradnl" b="1" dirty="0"/>
              <a:t>patrones</a:t>
            </a:r>
            <a:r>
              <a:rPr lang="es-ES_tradnl" dirty="0"/>
              <a:t> o </a:t>
            </a:r>
            <a:r>
              <a:rPr lang="es-ES_tradnl" b="1" dirty="0"/>
              <a:t>criterios de clasificación</a:t>
            </a:r>
            <a:r>
              <a:rPr lang="es-ES_tradnl" dirty="0"/>
              <a:t>.</a:t>
            </a:r>
          </a:p>
          <a:p>
            <a:r>
              <a:rPr lang="es-ES_tradnl" dirty="0" err="1"/>
              <a:t>Naive</a:t>
            </a:r>
            <a:r>
              <a:rPr lang="es-ES_tradnl" dirty="0"/>
              <a:t>-Bayes es un criterio de clasificación estadístico que </a:t>
            </a:r>
            <a:r>
              <a:rPr lang="es-ES_tradnl" b="1" dirty="0"/>
              <a:t>no requiere entrenamiento </a:t>
            </a:r>
            <a:r>
              <a:rPr lang="es-ES_tradnl" dirty="0"/>
              <a:t>y funciona bien para clasificación de texto.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3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27E96-0A87-48E2-8AF7-35DAF718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282813"/>
          </a:xfrm>
        </p:spPr>
        <p:txBody>
          <a:bodyPr anchor="ctr">
            <a:normAutofit fontScale="90000"/>
          </a:bodyPr>
          <a:lstStyle/>
          <a:p>
            <a:r>
              <a:rPr lang="es-ES_tradnl" sz="5400" dirty="0" err="1"/>
              <a:t>Naive</a:t>
            </a:r>
            <a:r>
              <a:rPr lang="es-ES_tradnl" sz="5400" dirty="0"/>
              <a:t>-Bayes</a:t>
            </a:r>
            <a:endParaRPr lang="es-ES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9C84D1-CA63-4BB2-93B5-E4DFD1250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99837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9EF1006-A961-464B-B5D6-8EC33B61C4C8}"/>
              </a:ext>
            </a:extLst>
          </p:cNvPr>
          <p:cNvSpPr/>
          <p:nvPr/>
        </p:nvSpPr>
        <p:spPr>
          <a:xfrm>
            <a:off x="7589520" y="2920366"/>
            <a:ext cx="1143000" cy="113347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313662-8E56-4B74-9ED2-BB31931DEE42}"/>
              </a:ext>
            </a:extLst>
          </p:cNvPr>
          <p:cNvSpPr/>
          <p:nvPr/>
        </p:nvSpPr>
        <p:spPr>
          <a:xfrm>
            <a:off x="7117080" y="2447926"/>
            <a:ext cx="2087880" cy="20783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F44F11-920A-4109-AC03-5C200761E834}"/>
              </a:ext>
            </a:extLst>
          </p:cNvPr>
          <p:cNvSpPr/>
          <p:nvPr/>
        </p:nvSpPr>
        <p:spPr>
          <a:xfrm>
            <a:off x="7848600" y="3156586"/>
            <a:ext cx="624840" cy="6610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31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335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Clasificación de texto</vt:lpstr>
      <vt:lpstr>Tratamiento de los datos</vt:lpstr>
      <vt:lpstr>Tratamiento de los datos</vt:lpstr>
      <vt:lpstr>TF IDF</vt:lpstr>
      <vt:lpstr>TF IDF</vt:lpstr>
      <vt:lpstr>Clasificador Naive-Bayes</vt:lpstr>
      <vt:lpstr>Naive-Bayes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texto</dc:title>
  <dc:creator>Carles Calatayud Trescolí</dc:creator>
  <cp:lastModifiedBy>Calatayud Trescoli, Carles</cp:lastModifiedBy>
  <cp:revision>6</cp:revision>
  <dcterms:created xsi:type="dcterms:W3CDTF">2022-07-15T12:22:51Z</dcterms:created>
  <dcterms:modified xsi:type="dcterms:W3CDTF">2022-07-26T13:00:40Z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2022-07-22T06:41:49Z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189caaa8-7541-41d9-ba7c-1d046c2d5944</vt:lpwstr>
  </property>
  <property fmtid="{D5CDD505-2E9C-101B-9397-08002B2CF9AE}" pid="8" name="MSIP_Label_ea60d57e-af5b-4752-ac57-3e4f28ca11dc_ContentBits">
    <vt:lpwstr>0</vt:lpwstr>
  </property>
</Properties>
</file>