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FB75-8EC3-DB43-9968-363675053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40D27-19FC-6A3C-0613-416664493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FDAD2-4DFA-F2D7-D54D-57419059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15/07/2022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B0F1B-3321-29E7-EDC6-254D27E9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7B1FE-B005-35DB-C220-B5ABC744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33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E4AD-F9B0-3C78-E41A-6D8E3254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3260-D24A-9A66-FE69-A74BADA2A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79620-BAED-4C47-2C0B-322D7C1B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15/07/2022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9FA59-1632-F2D9-C90D-24E9385F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EE81-FB99-DE12-06B8-8D05C63D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18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F2B18-F417-CC49-11AB-D7073E52B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89DEB-2515-1225-FF7F-0A81E0F2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A253-6874-ED2C-B3FB-05454783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15/07/2022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28CB9-393D-33F6-F65D-65D42C18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87F55-C3E7-7A99-2B37-6C6B4126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08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458B-0DAF-42BF-CC3D-BB4FDFD8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C155-33BC-0FC1-75EA-FA3CDCFE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EEF89-A91D-B168-B626-C5DC0A14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15/07/2022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85F8-AD52-4287-68D0-CE762C65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E53CE-B354-D246-BD24-3BF40CCA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44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0590-0AF2-235F-8B56-134350AA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80AF0-207A-B4C0-63E2-50D25FC96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C594C-3A70-0859-3EED-D52D458D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15/07/2022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1928-9AF9-52CD-3D64-580A3DFA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E5A57-4B98-FACE-5244-1A99E2F4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5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1523-E57C-2CCB-E412-FAB79A71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2B06-4C55-B64C-3958-B5A833BA0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8B1A8-665B-DC9F-6637-84B79DEBC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38B23-C6A5-2523-1A24-7210A19B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15/07/2022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4BE21-C64D-A81F-576E-5EF03801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27CEF-7CC8-A6FE-2D55-209B138C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8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986C-7AF0-8C90-D21B-E75D81EA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F3076-01F9-3438-ECD5-9F6586755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943DA-2CE3-D6F0-BF8E-D8EF0641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088CA-8695-7586-8C1E-621CD867B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6F250-3A29-2820-DC88-B2F79C7B0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EAAC1-4C8C-1A0E-526A-7F2E59D5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15/07/2022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8EC76-653B-F464-14AF-9B36934E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CDDDD-A158-B9FA-E02C-EDF9E7D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29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C572-5C1B-B8F6-A5E4-3C567294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309B4-EA01-20DE-C2C8-9F6E06AD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15/07/2022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A24CE-D31B-AEA3-5264-BB930F7A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8E3F6-51A1-CEF3-E2EA-4F392195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28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BE697-9239-55F9-28FE-C4BA4E14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15/07/2022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A148D-1A76-3FC9-297C-763ED5DE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3DBEA-A101-5E68-277A-CEF59566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43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5D70-72C9-02FF-C648-D8CD0860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7C1C-A823-17DF-EF4B-68E506339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E7F78-919F-EE1D-2076-7B58E12AB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4007B-7C1A-9E72-C233-989CFC0B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15/07/2022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05501-82A0-9F22-363B-6270FC6F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3E2E4-DE5D-7A60-3743-6DCEE10B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71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12C6-AD93-668D-0435-37D25172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27470-4DBD-C1C1-7266-027E29EDD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D2001-816B-7A47-2B7D-DCBF5B9BE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72BDF-00DA-52F9-C2F1-7B8EF95C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15/07/2022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D7FC7-AD94-E625-B5ED-EEDE0966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20DC0-E400-C74C-0818-C5F7A58B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34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94F4F-4A00-2CC8-DB8A-B749C800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BDC32-00EC-AB05-0ACF-0827E4DEF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939C2-56CE-4625-16DD-5DA1CF2B0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C7CD8-7863-4FBC-AD1F-C96AE50BF8D2}" type="datetimeFigureOut">
              <a:rPr lang="es-ES" smtClean="0"/>
              <a:t>15/07/2022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EB3-B481-44B9-E6BE-205E56E00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EAF1F-D002-DC20-4616-D57CBE05B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37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ABE0-9AD3-D53D-E08C-2D1704D3B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Clasificación de texto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96987-237D-7659-5FB4-DA6B1E989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Naive</a:t>
            </a:r>
            <a:r>
              <a:rPr lang="es-ES" dirty="0"/>
              <a:t> Bayes</a:t>
            </a:r>
          </a:p>
        </p:txBody>
      </p:sp>
    </p:spTree>
    <p:extLst>
      <p:ext uri="{BB962C8B-B14F-4D97-AF65-F5344CB8AC3E}">
        <p14:creationId xmlns:p14="http://schemas.microsoft.com/office/powerpoint/2010/main" val="117327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3DD-E5BE-38DD-A61B-7C68109D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Tratamiento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E7CA-002D-3781-95FE-9ABEC59B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algoritmos de Machine </a:t>
            </a:r>
            <a:r>
              <a:rPr lang="es-ES" dirty="0" err="1"/>
              <a:t>Learning</a:t>
            </a:r>
            <a:r>
              <a:rPr lang="es-ES" dirty="0"/>
              <a:t> no son capaces de procesar texto, son algoritmos </a:t>
            </a:r>
            <a:r>
              <a:rPr lang="es-ES" b="1" dirty="0"/>
              <a:t>numéricos</a:t>
            </a:r>
          </a:p>
          <a:p>
            <a:r>
              <a:rPr lang="es-ES" dirty="0"/>
              <a:t>Para pasar nuestro texto a valores numéricos, se puede definir un vector de longitud </a:t>
            </a:r>
            <a:r>
              <a:rPr lang="es-ES" b="1" dirty="0"/>
              <a:t>n</a:t>
            </a:r>
            <a:r>
              <a:rPr lang="es-ES" dirty="0"/>
              <a:t> donde n es el número de palabras distintas en el documento. Por </a:t>
            </a:r>
            <a:r>
              <a:rPr lang="es-ES" dirty="0" err="1"/>
              <a:t>ej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/>
              <a:t>“El importe ha sido ingresado”</a:t>
            </a:r>
          </a:p>
          <a:p>
            <a:pPr marL="457200" lvl="1" indent="0">
              <a:buNone/>
            </a:pPr>
            <a:r>
              <a:rPr lang="es-ES" dirty="0"/>
              <a:t>“El niño ha ido al parque”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586A85-6348-E4FD-3A28-FA9893AD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4897871"/>
            <a:ext cx="65151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5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33E2-6C03-587F-5A70-C78830B5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Tratamiento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C7C1-C1CF-C50C-27BC-91DD1DC6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Como se puede ver, hay palabras que aportan información importante para la clasificación (importe, niño, parque) y otras que no (ha, el,…). </a:t>
            </a:r>
          </a:p>
          <a:p>
            <a:r>
              <a:rPr lang="es-ES" dirty="0"/>
              <a:t>Se supone que una palabra que aparezca mucho en </a:t>
            </a:r>
            <a:r>
              <a:rPr lang="es-ES" b="1" dirty="0"/>
              <a:t>un tipo </a:t>
            </a:r>
            <a:r>
              <a:rPr lang="es-ES" dirty="0"/>
              <a:t>de documento será clave para su clasificación, mientras que una palabra que aparezca mucho en </a:t>
            </a:r>
            <a:r>
              <a:rPr lang="es-ES" b="1" dirty="0"/>
              <a:t>todos </a:t>
            </a:r>
            <a:r>
              <a:rPr lang="es-ES" dirty="0"/>
              <a:t>los documentos (conectores, artículos </a:t>
            </a:r>
            <a:r>
              <a:rPr lang="es-ES" dirty="0" err="1"/>
              <a:t>etc</a:t>
            </a:r>
            <a:r>
              <a:rPr lang="es-ES" dirty="0"/>
              <a:t>) no aportará información. </a:t>
            </a:r>
          </a:p>
          <a:p>
            <a:r>
              <a:rPr lang="es-ES" dirty="0"/>
              <a:t>Para aplicar esta discriminación de palabras se utiliza el </a:t>
            </a:r>
            <a:r>
              <a:rPr lang="es-ES" b="1" dirty="0"/>
              <a:t>TF IDF</a:t>
            </a:r>
          </a:p>
        </p:txBody>
      </p:sp>
    </p:spTree>
    <p:extLst>
      <p:ext uri="{BB962C8B-B14F-4D97-AF65-F5344CB8AC3E}">
        <p14:creationId xmlns:p14="http://schemas.microsoft.com/office/powerpoint/2010/main" val="137380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7B99-F77D-CDE7-40CC-CE746958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TF IDF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2E500-AA1F-FB7A-3564-95D7DAA67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Term </a:t>
                </a:r>
                <a:r>
                  <a:rPr lang="es-ES" dirty="0" err="1"/>
                  <a:t>Frequency</a:t>
                </a:r>
                <a:r>
                  <a:rPr lang="es-ES" dirty="0"/>
                  <a:t> – Inverse </a:t>
                </a:r>
                <a:r>
                  <a:rPr lang="es-ES" dirty="0" err="1"/>
                  <a:t>Document</a:t>
                </a:r>
                <a:r>
                  <a:rPr lang="es-ES" dirty="0"/>
                  <a:t> </a:t>
                </a:r>
                <a:r>
                  <a:rPr lang="es-ES" dirty="0" err="1"/>
                  <a:t>Frecuency</a:t>
                </a:r>
                <a:r>
                  <a:rPr lang="es-ES" dirty="0"/>
                  <a:t> (TF IDF) se encarga de asignar a una palabra que aparece en un documento un </a:t>
                </a:r>
                <a:r>
                  <a:rPr lang="es-ES" b="1" dirty="0"/>
                  <a:t>peso </a:t>
                </a:r>
                <a:r>
                  <a:rPr lang="es-ES" dirty="0"/>
                  <a:t>que representa la importancia que tiene la palabra en el documento</a:t>
                </a:r>
              </a:p>
              <a:p>
                <a:r>
                  <a:rPr lang="es-ES" dirty="0"/>
                  <a:t>La fórmula es la siguiente:</a:t>
                </a:r>
              </a:p>
              <a:p>
                <a:pPr marL="457200" lvl="1" indent="0">
                  <a:buNone/>
                </a:pPr>
                <a:r>
                  <a:rPr lang="es-ES" dirty="0"/>
                  <a:t>Sea w la palabra y d el documento en la que se encuentra w:</a:t>
                </a:r>
                <a:br>
                  <a:rPr lang="es-ES" dirty="0"/>
                </a:br>
                <a:br>
                  <a:rPr lang="es-ES" dirty="0"/>
                </a:br>
                <a:r>
                  <a:rPr lang="es-ES" dirty="0"/>
                  <a:t>TF IDF = </a:t>
                </a:r>
                <a:r>
                  <a:rPr lang="es-ES" dirty="0" err="1"/>
                  <a:t>tf</a:t>
                </a:r>
                <a:r>
                  <a:rPr lang="es-ES" dirty="0"/>
                  <a:t>(w) * </a:t>
                </a:r>
                <a:r>
                  <a:rPr lang="es-ES" dirty="0" err="1"/>
                  <a:t>idf</a:t>
                </a:r>
                <a:r>
                  <a:rPr lang="es-ES" dirty="0"/>
                  <a:t>(w)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:r>
                  <a:rPr lang="es-ES" sz="2400" dirty="0"/>
                  <a:t>TF IDF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𝑣𝑒𝑐𝑒𝑠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𝑞𝑢𝑒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𝑎𝑝𝑎𝑟𝑒𝑐𝑒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𝑚𝑒𝑟𝑜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𝑝𝑎𝑙𝑎𝑏𝑟𝑎𝑠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𝑚𝑒𝑟𝑜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𝑑𝑜𝑐𝑢𝑚𝑒𝑛𝑡𝑜𝑠</m:t>
                        </m: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𝑚𝑒𝑟𝑜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𝑑𝑜𝑐𝑢𝑚𝑒𝑛𝑡𝑜𝑠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𝑞𝑢𝑒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𝑐𝑜𝑛𝑡𝑖𝑒𝑛𝑒𝑛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s-E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2E500-AA1F-FB7A-3564-95D7DAA67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12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Clasificación de texto</vt:lpstr>
      <vt:lpstr>Tratamiento de los datos</vt:lpstr>
      <vt:lpstr>Tratamiento de los datos</vt:lpstr>
      <vt:lpstr>TF IDF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de texto</dc:title>
  <dc:creator>Carles Calatayud Trescolí</dc:creator>
  <cp:lastModifiedBy>Carles Calatayud Trescolí</cp:lastModifiedBy>
  <cp:revision>1</cp:revision>
  <dcterms:created xsi:type="dcterms:W3CDTF">2022-07-15T12:22:51Z</dcterms:created>
  <dcterms:modified xsi:type="dcterms:W3CDTF">2022-07-15T12:40:32Z</dcterms:modified>
</cp:coreProperties>
</file>