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LA CONTAMINACION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purificador gigante que convierte la contaminación del aire en piezas de joyería</a:t>
            </a:r>
          </a:p>
          <a:p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8158341" y="6272011"/>
            <a:ext cx="305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Soto Gonzales, Daphne </a:t>
            </a:r>
            <a:r>
              <a:rPr lang="es-PE" dirty="0" err="1" smtClean="0"/>
              <a:t>Garlett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330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3545865"/>
            <a:ext cx="10131425" cy="3649133"/>
          </a:xfrm>
        </p:spPr>
        <p:txBody>
          <a:bodyPr/>
          <a:lstStyle/>
          <a:p>
            <a:r>
              <a:rPr lang="es-PE" dirty="0"/>
              <a:t>El diseñador </a:t>
            </a:r>
            <a:r>
              <a:rPr lang="es-PE" dirty="0" err="1"/>
              <a:t>Daan</a:t>
            </a:r>
            <a:r>
              <a:rPr lang="es-PE" dirty="0"/>
              <a:t> </a:t>
            </a:r>
            <a:r>
              <a:rPr lang="es-PE" dirty="0" err="1"/>
              <a:t>Roosegaarde</a:t>
            </a:r>
            <a:r>
              <a:rPr lang="es-PE" dirty="0"/>
              <a:t> imaginó este gigantesco purificador de aire durante un viaje a China, el país en el que cada año mueren más de 5 millones de personas por la contaminación del </a:t>
            </a:r>
            <a:r>
              <a:rPr lang="es-PE" dirty="0" smtClean="0"/>
              <a:t>aire. Desde </a:t>
            </a:r>
            <a:r>
              <a:rPr lang="es-PE" dirty="0"/>
              <a:t>su habitación de hotel en la planta 32, su visión de la capital china en expansión fue totalmente oscurecida por la niebla con humo.</a:t>
            </a:r>
            <a:endParaRPr lang="es-PE" dirty="0" smtClean="0"/>
          </a:p>
          <a:p>
            <a:r>
              <a:rPr lang="es-PE" dirty="0" smtClean="0"/>
              <a:t> Dicho </a:t>
            </a:r>
            <a:r>
              <a:rPr lang="es-PE" dirty="0"/>
              <a:t>dispositivo atrapa los gases tóxicos de la atmósfera y los convierte en pequeñas joyas que tú mismo puedes comprar.</a:t>
            </a:r>
          </a:p>
        </p:txBody>
      </p:sp>
      <p:pic>
        <p:nvPicPr>
          <p:cNvPr id="1026" name="Picture 2" descr="http://static.dnaindia.com/sites/default/files/2015/12/12/404163-roosegaar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39025"/>
            <a:ext cx="4018208" cy="401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og free project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5"/>
          <a:stretch/>
        </p:blipFill>
        <p:spPr bwMode="auto">
          <a:xfrm>
            <a:off x="4794162" y="339025"/>
            <a:ext cx="6603642" cy="401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55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5497" y="841301"/>
            <a:ext cx="6423337" cy="5675409"/>
          </a:xfrm>
        </p:spPr>
        <p:txBody>
          <a:bodyPr/>
          <a:lstStyle/>
          <a:p>
            <a:r>
              <a:rPr lang="es-PE" dirty="0"/>
              <a:t>El purificador se llama Smog Free Tower, mide 7 metros de alto y consigue limpiar 30.000 metros cúbicos de aire con 1.400 vatios por hora, más o menos la energía que consume una jarra eléctrica. Para ello utiliza tecnología iónica que captura partículas contaminantes de tamaño PM2,5 y PM10. </a:t>
            </a:r>
            <a:r>
              <a:rPr lang="es-PE" dirty="0" smtClean="0"/>
              <a:t>“</a:t>
            </a:r>
            <a:r>
              <a:rPr lang="es-PE" dirty="0"/>
              <a:t>Es como cuando tienes un globo de plástico, lo frotas con la mano, se carga con electricidad estática y atrae a tu pelo”, explica </a:t>
            </a:r>
            <a:r>
              <a:rPr lang="es-PE" dirty="0" err="1"/>
              <a:t>Roosegaarde</a:t>
            </a:r>
            <a:r>
              <a:rPr lang="es-PE" dirty="0"/>
              <a:t> a CNN Money</a:t>
            </a:r>
            <a:r>
              <a:rPr lang="es-PE" dirty="0" smtClean="0"/>
              <a:t>.</a:t>
            </a:r>
          </a:p>
          <a:p>
            <a:r>
              <a:rPr lang="es-PE" dirty="0"/>
              <a:t>Utilizando la tecnología de iones, la torre atrae y captura las pequeñas partículas de la contaminación </a:t>
            </a:r>
            <a:r>
              <a:rPr lang="es-PE" dirty="0" smtClean="0"/>
              <a:t> </a:t>
            </a:r>
            <a:r>
              <a:rPr lang="es-PE" dirty="0"/>
              <a:t>PM2.5 y PM10 </a:t>
            </a:r>
            <a:r>
              <a:rPr lang="es-PE" dirty="0" smtClean="0"/>
              <a:t>, </a:t>
            </a:r>
            <a:r>
              <a:rPr lang="es-PE" dirty="0"/>
              <a:t>dejando la zona circundante con el aire que es aproximadamente 75% más limpia, dice </a:t>
            </a:r>
            <a:r>
              <a:rPr lang="es-PE" dirty="0" err="1"/>
              <a:t>Roosegaarde</a:t>
            </a:r>
            <a:r>
              <a:rPr lang="es-PE" dirty="0"/>
              <a:t>.</a:t>
            </a:r>
            <a:endParaRPr lang="es-PE" dirty="0"/>
          </a:p>
        </p:txBody>
      </p:sp>
      <p:pic>
        <p:nvPicPr>
          <p:cNvPr id="2054" name="Picture 6" descr="https://www.studioroosegaarde.net/uploads/images/2015/09/05/2040/2040-6294-image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r="20030"/>
          <a:stretch/>
        </p:blipFill>
        <p:spPr bwMode="auto">
          <a:xfrm>
            <a:off x="7447374" y="682580"/>
            <a:ext cx="3898914" cy="524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73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15199" y="941294"/>
            <a:ext cx="4439803" cy="3489038"/>
          </a:xfrm>
        </p:spPr>
        <p:txBody>
          <a:bodyPr>
            <a:normAutofit/>
          </a:bodyPr>
          <a:lstStyle/>
          <a:p>
            <a:r>
              <a:rPr lang="es-PE" dirty="0"/>
              <a:t>Las partículas pequeñas, PM10 y PM2.5, son particularmente peligrosas y afectan a más personas que cualquier otro contaminante. Cuanto menor sea la partícula, más peligroso es - PM2.5 ser tan pequeña que puede penetrar fácilmente en la sangre y los pulmones</a:t>
            </a:r>
            <a:r>
              <a:rPr lang="es-PE" dirty="0" smtClean="0"/>
              <a:t>.</a:t>
            </a:r>
            <a:endParaRPr lang="es-PE" dirty="0"/>
          </a:p>
        </p:txBody>
      </p:sp>
      <p:pic>
        <p:nvPicPr>
          <p:cNvPr id="4098" name="Picture 2" descr="http://www.wired.com/wp-content/uploads/2015/09/SmogFree-ProjectRoosegaarde6-1024x6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77" y="290585"/>
            <a:ext cx="6206589" cy="413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025482" y="4958366"/>
            <a:ext cx="9496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Mientras se ven afectadas todas las regiones del mundo, la población en las ciudades de bajos ingresos son los más afectados, con el 98% de las ciudades que no reúnan requisitos de calidad del aire de la OMS, comparado con el 56% de las ciudades en los países de altos ingresos, de acuerdo con los datos recientemente publicados por WHO.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8962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9740" y="716104"/>
            <a:ext cx="5521816" cy="5688169"/>
          </a:xfrm>
        </p:spPr>
        <p:txBody>
          <a:bodyPr/>
          <a:lstStyle/>
          <a:p>
            <a:r>
              <a:rPr lang="es-PE" dirty="0" err="1"/>
              <a:t>Roosegaarde</a:t>
            </a:r>
            <a:r>
              <a:rPr lang="es-PE" dirty="0"/>
              <a:t> dice que ha tenido peticiones de todo el mundo para hacer más torres, pero advierte que no es una solución milagrosa para la mejora de la calidad del aire.</a:t>
            </a:r>
          </a:p>
          <a:p>
            <a:r>
              <a:rPr lang="es-PE" dirty="0"/>
              <a:t>"Pero yo creo que la creación de un lugar donde la gente puede vivir, donde se puede sentir la diferencia, oler la diferencia - </a:t>
            </a:r>
            <a:r>
              <a:rPr lang="es-PE" dirty="0" smtClean="0"/>
              <a:t>es una </a:t>
            </a:r>
            <a:r>
              <a:rPr lang="es-PE" dirty="0"/>
              <a:t>gran </a:t>
            </a:r>
            <a:r>
              <a:rPr lang="es-PE" dirty="0" smtClean="0"/>
              <a:t>motivación.“</a:t>
            </a:r>
          </a:p>
          <a:p>
            <a:r>
              <a:rPr lang="es-PE" dirty="0"/>
              <a:t>Para él, se trata más de llamar la atención sobre el problema.</a:t>
            </a:r>
          </a:p>
          <a:p>
            <a:r>
              <a:rPr lang="es-PE" dirty="0"/>
              <a:t>"Espero que los diseños que hago serán parte de un cambio de mentalidad", dice </a:t>
            </a:r>
            <a:r>
              <a:rPr lang="es-PE" dirty="0" err="1"/>
              <a:t>Roosegaarde</a:t>
            </a:r>
            <a:r>
              <a:rPr lang="es-PE" dirty="0" smtClean="0"/>
              <a:t>.</a:t>
            </a:r>
            <a:endParaRPr lang="es-PE" dirty="0"/>
          </a:p>
          <a:p>
            <a:endParaRPr lang="es-PE" dirty="0"/>
          </a:p>
        </p:txBody>
      </p:sp>
      <p:pic>
        <p:nvPicPr>
          <p:cNvPr id="6" name="Picture 4" descr="proyecto libre de smog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94" y="716104"/>
            <a:ext cx="4821358" cy="542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36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3074" y="0"/>
            <a:ext cx="10131425" cy="2610237"/>
          </a:xfrm>
        </p:spPr>
        <p:txBody>
          <a:bodyPr/>
          <a:lstStyle/>
          <a:p>
            <a:r>
              <a:rPr lang="es-PE" dirty="0"/>
              <a:t>Smog Free Tower, que pudo reunir más de 113.000 euros en una campaña de Kickstarter, consigue que el área circundante quede “un 75% más limpia” y reutiliza los contaminantes recogidos para hacer joyería. La inspiración vino de cómo los diamantes se hacen en la naturaleza por carbono </a:t>
            </a:r>
            <a:r>
              <a:rPr lang="es-PE" dirty="0" smtClean="0"/>
              <a:t>comprimido. Al </a:t>
            </a:r>
            <a:r>
              <a:rPr lang="es-PE" dirty="0"/>
              <a:t>igual que los diamantes, que se sintetizan a partir de carbono, estas piedras se crean sometiendo las partículas de esmog a una altísima presión durante 30 </a:t>
            </a:r>
            <a:r>
              <a:rPr lang="es-PE" dirty="0" smtClean="0"/>
              <a:t>minutos.</a:t>
            </a:r>
            <a:endParaRPr lang="es-PE" dirty="0"/>
          </a:p>
          <a:p>
            <a:r>
              <a:rPr lang="es-PE" dirty="0"/>
              <a:t>El resultado se sella con resina para fabricar anillos o gemelos. Dicen que han vendido más de mil piezas y que tienen mucha demanda para bodas de parte de novios que quieren regalarse “auténtica belleza”. </a:t>
            </a:r>
          </a:p>
        </p:txBody>
      </p:sp>
      <p:pic>
        <p:nvPicPr>
          <p:cNvPr id="5122" name="Picture 2" descr="http://i.imgur.com/mofp99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344" y="2464048"/>
            <a:ext cx="7133868" cy="409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021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40</TotalTime>
  <Words>425</Words>
  <Application>Microsoft Office PowerPoint</Application>
  <PresentationFormat>Panorámica</PresentationFormat>
  <Paragraphs>15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LA CONTAMINACION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CONTAMINACION</dc:title>
  <dc:creator>AMD</dc:creator>
  <cp:lastModifiedBy>AMD</cp:lastModifiedBy>
  <cp:revision>5</cp:revision>
  <dcterms:created xsi:type="dcterms:W3CDTF">2016-07-05T04:29:43Z</dcterms:created>
  <dcterms:modified xsi:type="dcterms:W3CDTF">2016-07-05T05:10:41Z</dcterms:modified>
</cp:coreProperties>
</file>