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CONTAMINACION EN EL DISTRITO DE PAUCARPTATA </a:t>
            </a:r>
            <a:r>
              <a:rPr lang="es-PE" dirty="0" smtClean="0"/>
              <a:t>-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AREQUIPA -PERU</a:t>
            </a:r>
          </a:p>
        </p:txBody>
      </p:sp>
    </p:spTree>
    <p:extLst>
      <p:ext uri="{BB962C8B-B14F-4D97-AF65-F5344CB8AC3E}">
        <p14:creationId xmlns:p14="http://schemas.microsoft.com/office/powerpoint/2010/main" val="242302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CONTAMINACION </a:t>
            </a:r>
            <a:r>
              <a:rPr lang="es-PE" dirty="0"/>
              <a:t>AUDITIVA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4603294" cy="4101240"/>
          </a:xfrm>
        </p:spPr>
        <p:txBody>
          <a:bodyPr/>
          <a:lstStyle/>
          <a:p>
            <a:r>
              <a:rPr lang="es-PE" dirty="0" smtClean="0"/>
              <a:t>El </a:t>
            </a:r>
            <a:r>
              <a:rPr lang="es-PE" dirty="0"/>
              <a:t>incremento del parque automotor ocasionó el aumento de contaminación sonora en Arequipa y en el distrito de </a:t>
            </a:r>
            <a:r>
              <a:rPr lang="es-PE" dirty="0" err="1"/>
              <a:t>paucarpata</a:t>
            </a:r>
            <a:r>
              <a:rPr lang="es-PE" dirty="0"/>
              <a:t>, en cerca del 20%. Según indicó el jefe del Área de Ecología, Protección del Ambiente y Salud Ocupacional de la Gerencia de Salud (</a:t>
            </a:r>
            <a:r>
              <a:rPr lang="es-PE" dirty="0" err="1"/>
              <a:t>Gersa</a:t>
            </a:r>
            <a:r>
              <a:rPr lang="es-PE" dirty="0"/>
              <a:t>), Zacarías Madariaga, por este hecho la población presenta males como estrés, dolores de estómago y oído (hipoacusia), así como problemas cardiacos.</a:t>
            </a:r>
            <a:endParaRPr lang="es-PE" dirty="0"/>
          </a:p>
        </p:txBody>
      </p:sp>
      <p:pic>
        <p:nvPicPr>
          <p:cNvPr id="4" name="Imagen 3" descr="contaminacion en paucarpata de odderay luque en Prez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3" t="35104" r="39260" b="34615"/>
          <a:stretch/>
        </p:blipFill>
        <p:spPr>
          <a:xfrm>
            <a:off x="5950039" y="2406068"/>
            <a:ext cx="5203065" cy="37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CONTAMINACIÓN DEL SUELO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5788150" cy="4307302"/>
          </a:xfrm>
        </p:spPr>
        <p:txBody>
          <a:bodyPr/>
          <a:lstStyle/>
          <a:p>
            <a:r>
              <a:rPr lang="es-PE" dirty="0"/>
              <a:t>E</a:t>
            </a:r>
            <a:r>
              <a:rPr lang="es-PE" dirty="0" smtClean="0"/>
              <a:t>n </a:t>
            </a:r>
            <a:r>
              <a:rPr lang="es-PE" dirty="0"/>
              <a:t>el distrito de </a:t>
            </a:r>
            <a:r>
              <a:rPr lang="es-PE" dirty="0" err="1"/>
              <a:t>paucarpata</a:t>
            </a:r>
            <a:r>
              <a:rPr lang="es-PE" dirty="0"/>
              <a:t> el daño que se causa a los suelos es de la misma magnitud que el que se causa al agua y al aire, aunque en realidad algunas veces es menos evidente para nosotros; sin embargo, es importante conocer los lugares donde es más probable que se contamine el suelo. Algunos de estos sitios son: los basureros municipales, y las zonas urbanas muy pobladas, etc., sin dejar de mencionar las zonas agrícolas donde se utilizan los fertilizantes o pesticidas de manera excesiva. </a:t>
            </a:r>
            <a:endParaRPr lang="es-PE" dirty="0"/>
          </a:p>
        </p:txBody>
      </p:sp>
      <p:pic>
        <p:nvPicPr>
          <p:cNvPr id="4" name="Imagen 3" descr="contaminacion en paucarpata de odderay luque en Prez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2" t="36275" r="39472" b="35006"/>
          <a:stretch/>
        </p:blipFill>
        <p:spPr>
          <a:xfrm>
            <a:off x="7083379" y="2663047"/>
            <a:ext cx="4612273" cy="33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8"/>
            <a:ext cx="6857095" cy="4242906"/>
          </a:xfrm>
        </p:spPr>
        <p:txBody>
          <a:bodyPr>
            <a:normAutofit/>
          </a:bodyPr>
          <a:lstStyle/>
          <a:p>
            <a:r>
              <a:rPr lang="es-PE" dirty="0" smtClean="0"/>
              <a:t>Otro punto de infeccioso es el exceso de basura por las calles del distrito de </a:t>
            </a:r>
            <a:r>
              <a:rPr lang="es-PE" dirty="0" err="1" smtClean="0"/>
              <a:t>paucarpata</a:t>
            </a:r>
            <a:endParaRPr lang="es-PE" dirty="0" smtClean="0"/>
          </a:p>
          <a:p>
            <a:r>
              <a:rPr lang="es-PE" dirty="0" smtClean="0"/>
              <a:t>Dentro de los contaminantes de suelos del distrito de </a:t>
            </a:r>
            <a:r>
              <a:rPr lang="es-PE" dirty="0" err="1" smtClean="0"/>
              <a:t>paucarpata</a:t>
            </a:r>
            <a:r>
              <a:rPr lang="es-PE" dirty="0" smtClean="0"/>
              <a:t> se encuentran los residuos antropogénicos, cuyo origen puede ser doméstico, industrial, de hospitales o de laboratorios. los residuos pueden ser peligrosos o no peligrosos.</a:t>
            </a:r>
          </a:p>
          <a:p>
            <a:r>
              <a:rPr lang="es-PE" dirty="0"/>
              <a:t>Los residuos sólidos pueden ser clasificados como degradables o no degradables, considerándose un residuo degradable aquel que es factible de descomponerse físicamente; por el contrario, los no degradables permanecen sin cambio durante periodos muy grandes.</a:t>
            </a:r>
          </a:p>
          <a:p>
            <a:endParaRPr lang="es-PE" dirty="0"/>
          </a:p>
        </p:txBody>
      </p:sp>
      <p:pic>
        <p:nvPicPr>
          <p:cNvPr id="4" name="Imagen 3" descr="contaminacion en paucarpata de odderay luque en Prez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3" t="32368" r="41690" b="44383"/>
          <a:stretch/>
        </p:blipFill>
        <p:spPr>
          <a:xfrm>
            <a:off x="8075052" y="2037427"/>
            <a:ext cx="3487249" cy="2577531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PE" dirty="0" smtClean="0"/>
              <a:t>OTROS FACTORES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0513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OTROS FACTORES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5865423" cy="4635713"/>
          </a:xfrm>
        </p:spPr>
        <p:txBody>
          <a:bodyPr/>
          <a:lstStyle/>
          <a:p>
            <a:r>
              <a:rPr lang="es-PE" dirty="0"/>
              <a:t>Es importante mencionar que el deshecho de residuos solidos en la torre entera de </a:t>
            </a:r>
            <a:r>
              <a:rPr lang="es-PE" dirty="0" err="1"/>
              <a:t>paucarpata</a:t>
            </a:r>
            <a:r>
              <a:rPr lang="es-PE" dirty="0"/>
              <a:t> causa bastante </a:t>
            </a:r>
            <a:r>
              <a:rPr lang="es-PE" dirty="0" smtClean="0"/>
              <a:t>contaminación .</a:t>
            </a:r>
          </a:p>
          <a:p>
            <a:r>
              <a:rPr lang="es-PE" dirty="0" smtClean="0"/>
              <a:t>La </a:t>
            </a:r>
            <a:r>
              <a:rPr lang="es-PE" dirty="0"/>
              <a:t>presencia de contaminantes en parques </a:t>
            </a:r>
            <a:r>
              <a:rPr lang="es-PE" dirty="0" smtClean="0"/>
              <a:t>públicos </a:t>
            </a:r>
            <a:r>
              <a:rPr lang="es-PE" dirty="0"/>
              <a:t>del distrito de </a:t>
            </a:r>
            <a:r>
              <a:rPr lang="es-PE" dirty="0" err="1"/>
              <a:t>paucarpata</a:t>
            </a:r>
            <a:r>
              <a:rPr lang="es-PE" dirty="0"/>
              <a:t> supone la existencia de potenciales efectos nocivos para el hombre, la fauna en general y la vegetación. Estos efectos tóxicos dependerán de las características toxicológicas de cada contaminante y de la concentración del mismo. La enorme variedad de sustancias contaminantes existentes implica un amplio espectro de afecciones toxicológicas.</a:t>
            </a:r>
            <a:endParaRPr lang="es-PE" dirty="0"/>
          </a:p>
        </p:txBody>
      </p:sp>
      <p:pic>
        <p:nvPicPr>
          <p:cNvPr id="4" name="Imagen 3" descr="contaminacion en paucarpata de odderay luque en Prez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36862" r="41373" b="37350"/>
          <a:stretch/>
        </p:blipFill>
        <p:spPr>
          <a:xfrm>
            <a:off x="6890197" y="2472743"/>
            <a:ext cx="4700788" cy="35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OTROS FACTORES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4925265" cy="4177266"/>
          </a:xfrm>
        </p:spPr>
        <p:txBody>
          <a:bodyPr/>
          <a:lstStyle/>
          <a:p>
            <a:r>
              <a:rPr lang="es-PE" dirty="0" smtClean="0"/>
              <a:t>Los </a:t>
            </a:r>
            <a:r>
              <a:rPr lang="es-PE" dirty="0"/>
              <a:t>gases </a:t>
            </a:r>
            <a:r>
              <a:rPr lang="es-PE" dirty="0" smtClean="0"/>
              <a:t>desprendidos </a:t>
            </a:r>
            <a:r>
              <a:rPr lang="es-PE" dirty="0"/>
              <a:t>de las </a:t>
            </a:r>
            <a:r>
              <a:rPr lang="es-PE" dirty="0" smtClean="0"/>
              <a:t>fabricas: El </a:t>
            </a:r>
            <a:r>
              <a:rPr lang="es-PE" dirty="0"/>
              <a:t>parque industrial de la cuidad de Arequipa y </a:t>
            </a:r>
            <a:r>
              <a:rPr lang="es-PE" dirty="0" err="1"/>
              <a:t>paucarpata</a:t>
            </a:r>
            <a:r>
              <a:rPr lang="es-PE" dirty="0"/>
              <a:t> viene desechando los humos y gases libremente a la atmósfera de </a:t>
            </a:r>
            <a:r>
              <a:rPr lang="es-PE" dirty="0" smtClean="0"/>
              <a:t>Resulta</a:t>
            </a:r>
            <a:r>
              <a:rPr lang="es-PE" dirty="0"/>
              <a:t> </a:t>
            </a:r>
            <a:endParaRPr lang="es-PE" dirty="0" smtClean="0"/>
          </a:p>
          <a:p>
            <a:r>
              <a:rPr lang="es-PE" dirty="0" smtClean="0"/>
              <a:t>La </a:t>
            </a:r>
            <a:r>
              <a:rPr lang="es-PE" dirty="0"/>
              <a:t>quema de basura y la destrucción de áreas verdes del distrito de </a:t>
            </a:r>
            <a:r>
              <a:rPr lang="es-PE" dirty="0" err="1" smtClean="0"/>
              <a:t>paucarpata</a:t>
            </a:r>
            <a:r>
              <a:rPr lang="es-PE" dirty="0" smtClean="0"/>
              <a:t>.</a:t>
            </a:r>
          </a:p>
          <a:p>
            <a:r>
              <a:rPr lang="es-PE" dirty="0" smtClean="0"/>
              <a:t>Desaparición de los campos de cultivo debido al deshecho de residuos solidos en </a:t>
            </a:r>
            <a:r>
              <a:rPr lang="es-PE" dirty="0" err="1" smtClean="0"/>
              <a:t>paucarpata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4" name="Imagen 3" descr="contaminacion en paucarpata de odderay luque en Prez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3" t="36276" r="39155" b="36568"/>
          <a:stretch/>
        </p:blipFill>
        <p:spPr>
          <a:xfrm>
            <a:off x="6180749" y="2562896"/>
            <a:ext cx="5693571" cy="36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5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OTROS FACTORES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3" y="2472744"/>
            <a:ext cx="5169964" cy="3953814"/>
          </a:xfrm>
        </p:spPr>
        <p:txBody>
          <a:bodyPr/>
          <a:lstStyle/>
          <a:p>
            <a:r>
              <a:rPr lang="es-PE" dirty="0" smtClean="0"/>
              <a:t>La radiación </a:t>
            </a:r>
            <a:r>
              <a:rPr lang="es-PE" dirty="0"/>
              <a:t>en </a:t>
            </a:r>
            <a:r>
              <a:rPr lang="es-PE" dirty="0" err="1"/>
              <a:t>Paucarpata</a:t>
            </a:r>
            <a:r>
              <a:rPr lang="es-PE" dirty="0"/>
              <a:t> consideradas una de las zonas más áridas de Arequipa y </a:t>
            </a:r>
            <a:r>
              <a:rPr lang="es-PE" dirty="0" smtClean="0"/>
              <a:t>donde Los </a:t>
            </a:r>
            <a:r>
              <a:rPr lang="es-PE" dirty="0"/>
              <a:t>altos índices de radiación impacta de forma agresiva. </a:t>
            </a:r>
            <a:endParaRPr lang="es-PE" dirty="0" smtClean="0"/>
          </a:p>
          <a:p>
            <a:r>
              <a:rPr lang="es-PE" dirty="0" smtClean="0"/>
              <a:t>Contaminación del </a:t>
            </a:r>
            <a:r>
              <a:rPr lang="es-PE" dirty="0"/>
              <a:t>agua este presenta un </a:t>
            </a:r>
            <a:r>
              <a:rPr lang="es-PE" dirty="0" smtClean="0"/>
              <a:t>fétido </a:t>
            </a:r>
            <a:r>
              <a:rPr lang="es-PE" dirty="0"/>
              <a:t>olor en el distrito de </a:t>
            </a:r>
            <a:r>
              <a:rPr lang="es-PE" dirty="0" err="1" smtClean="0"/>
              <a:t>paucarpata</a:t>
            </a:r>
            <a:r>
              <a:rPr lang="es-PE" dirty="0" smtClean="0"/>
              <a:t>.</a:t>
            </a:r>
          </a:p>
          <a:p>
            <a:r>
              <a:rPr lang="es-PE" dirty="0" smtClean="0"/>
              <a:t>Lluvia </a:t>
            </a:r>
            <a:r>
              <a:rPr lang="es-PE" dirty="0"/>
              <a:t>acida a causa de la </a:t>
            </a:r>
            <a:r>
              <a:rPr lang="es-PE" dirty="0" smtClean="0"/>
              <a:t>polución </a:t>
            </a:r>
            <a:r>
              <a:rPr lang="es-PE" dirty="0"/>
              <a:t>la cual </a:t>
            </a:r>
            <a:r>
              <a:rPr lang="es-PE" dirty="0" smtClean="0"/>
              <a:t>ocasiona </a:t>
            </a:r>
            <a:r>
              <a:rPr lang="es-PE" dirty="0"/>
              <a:t>serios daños en plantas y animales </a:t>
            </a:r>
            <a:endParaRPr lang="es-PE" dirty="0"/>
          </a:p>
        </p:txBody>
      </p:sp>
      <p:pic>
        <p:nvPicPr>
          <p:cNvPr id="4" name="Imagen 3" descr="contaminacion en paucarpata de odderay luque en Prez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5" t="32173" r="40845" b="45946"/>
          <a:stretch/>
        </p:blipFill>
        <p:spPr>
          <a:xfrm>
            <a:off x="6314939" y="2653047"/>
            <a:ext cx="5348983" cy="33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9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OTROS FACTORES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6689671" cy="4217150"/>
          </a:xfrm>
        </p:spPr>
        <p:txBody>
          <a:bodyPr/>
          <a:lstStyle/>
          <a:p>
            <a:r>
              <a:rPr lang="es-PE" dirty="0" smtClean="0"/>
              <a:t>La contaminación de pesticidas causada por el uso de repelentes insecticidas , </a:t>
            </a:r>
            <a:r>
              <a:rPr lang="es-PE" dirty="0" err="1" smtClean="0"/>
              <a:t>etc</a:t>
            </a:r>
            <a:r>
              <a:rPr lang="es-PE" dirty="0" smtClean="0"/>
              <a:t> utilizadas en la agricultura y hogares.</a:t>
            </a:r>
          </a:p>
          <a:p>
            <a:r>
              <a:rPr lang="es-PE" dirty="0" smtClean="0"/>
              <a:t> Contaminación lumínica en </a:t>
            </a:r>
            <a:r>
              <a:rPr lang="es-PE" dirty="0" err="1" smtClean="0"/>
              <a:t>paucarpata</a:t>
            </a:r>
            <a:r>
              <a:rPr lang="es-PE" dirty="0" smtClean="0"/>
              <a:t> ocasionada en parques y hogares </a:t>
            </a:r>
          </a:p>
          <a:p>
            <a:r>
              <a:rPr lang="es-PE" dirty="0" smtClean="0"/>
              <a:t>Cambio climático en las zonas mas altas del distrito de </a:t>
            </a:r>
            <a:r>
              <a:rPr lang="es-PE" dirty="0" err="1" smtClean="0"/>
              <a:t>paucarpata</a:t>
            </a:r>
            <a:endParaRPr lang="es-PE" dirty="0" smtClean="0"/>
          </a:p>
          <a:p>
            <a:r>
              <a:rPr lang="es-PE" dirty="0" smtClean="0"/>
              <a:t>Microorganismos patógenos a causa de los deshechos de residuos solidos ocasionados por el personal de los mercados de </a:t>
            </a:r>
            <a:r>
              <a:rPr lang="es-PE" dirty="0" err="1" smtClean="0"/>
              <a:t>paucarpata</a:t>
            </a:r>
            <a:endParaRPr lang="es-PE" dirty="0"/>
          </a:p>
        </p:txBody>
      </p:sp>
      <p:pic>
        <p:nvPicPr>
          <p:cNvPr id="4" name="Imagen 3" descr="contaminacion en paucarpata de odderay luque en Prez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8" t="52100" r="42958" b="30903"/>
          <a:stretch/>
        </p:blipFill>
        <p:spPr>
          <a:xfrm>
            <a:off x="7508383" y="2923504"/>
            <a:ext cx="4272234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7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OTROS FACTORES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Contaminación a causa de la mala instalación de los desagües ya que estos tienden a rebalsar </a:t>
            </a:r>
          </a:p>
          <a:p>
            <a:r>
              <a:rPr lang="es-PE" dirty="0" smtClean="0"/>
              <a:t>Contaminación visual a causa del desorden ocasionada por comerciantes ubicados en distintos lugares del distrito de </a:t>
            </a:r>
            <a:r>
              <a:rPr lang="es-PE" dirty="0" err="1" smtClean="0"/>
              <a:t>paucarpata</a:t>
            </a:r>
            <a:r>
              <a:rPr lang="es-PE" dirty="0" smtClean="0"/>
              <a:t> de manera informal</a:t>
            </a:r>
          </a:p>
          <a:p>
            <a:r>
              <a:rPr lang="es-PE" dirty="0" smtClean="0"/>
              <a:t>Contaminación causada por podado de los parques estos deshechos son dejados en el mismo lugar ocasionando que estos se descompongan y den un mal aspecto 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970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37</TotalTime>
  <Words>445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CONTAMINACION EN EL DISTRITO DE PAUCARPTATA -</vt:lpstr>
      <vt:lpstr>CONTAMINACION AUDITIVA</vt:lpstr>
      <vt:lpstr>CONTAMINACIÓN DEL SUELO</vt:lpstr>
      <vt:lpstr>OTROS FACTORES</vt:lpstr>
      <vt:lpstr>OTROS FACTORES</vt:lpstr>
      <vt:lpstr>OTROS FACTORES</vt:lpstr>
      <vt:lpstr>OTROS FACTORES</vt:lpstr>
      <vt:lpstr>OTROS FACTORES</vt:lpstr>
      <vt:lpstr>OTROS FACTORES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CONTAMINACION EN EL DISTRITO DE PAUCARPTATA -</dc:title>
  <dc:creator>AMD</dc:creator>
  <cp:lastModifiedBy>AMD</cp:lastModifiedBy>
  <cp:revision>4</cp:revision>
  <dcterms:created xsi:type="dcterms:W3CDTF">2016-07-06T02:21:18Z</dcterms:created>
  <dcterms:modified xsi:type="dcterms:W3CDTF">2016-07-06T02:59:16Z</dcterms:modified>
</cp:coreProperties>
</file>