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BBF6-38C1-495D-A6CF-6DDF6FDCF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DEE54-6797-402F-AB52-AA2F266C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C42B-7E95-4474-B19F-BC5E414B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EE419-BC29-4A70-9152-AAAD35C5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7499-B2D2-4240-9836-38E1E92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C27A-DE2E-4520-A794-3B8FA2AD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DBA38-ADE7-42D9-87B1-CAB458AA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7732-C5D0-4D5E-9803-D31FF69F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F027-9602-4C26-8B2B-1928CD1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2082-9539-45E5-8F72-EF1F5ABF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37C06-95D2-4225-B7FD-DF42C010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E0D8C-07FF-4F66-BFEF-47380673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7779-F515-4D83-92EE-816C76A0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07BE-5533-4B14-8E4C-AA9663D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9BE4-0B00-4DC6-84C6-E50323FE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F97-FA79-41B3-8980-B0B8C748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C8C0-C0D8-496F-AF0B-39870DA0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C543-B001-4566-AA4D-8D0921E1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C935-7E83-4B86-BB37-334C573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2AA2-F910-41DB-BE28-1DC0D173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0F85-1C98-4E2D-B757-5BDAD7F8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601C-11FD-491A-8C69-9BA18403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7DA6-35AA-4635-98F9-66C36951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FAFA-DF34-472E-9ED7-DEB0F902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F34-DFFC-478B-8C56-92A8E6A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A1DA-5EC7-4BF1-8E25-B68660F3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DE7A-24B6-48BD-93DA-DE71519D1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4036E-3901-4BDF-8D86-6795AA17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B7D6-EA63-40F7-A375-18811EC5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C3DEE-8F77-4061-A6B1-8567239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73857-8613-42FB-815F-B41907C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7BA-CC79-4163-9AB4-2F3BD39F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748A9-8402-4F6C-99E1-ED80D2A6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3B2A3-24C8-4E66-B15F-4C267595B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C6129-1006-48B4-9046-A28F23E55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5CE2F-503E-4D65-B806-CB715F2A2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3B573-483A-4553-A1E2-96073945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BB0D2-6D09-41FA-8CD6-8589551B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587E2-65AC-4DEE-A5E0-3B67820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7A49-29CA-46B6-85E6-B157108F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36FAF-8F8F-4ED0-8987-4BB7413B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2F296-B2FD-4644-A17A-21894F1E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B9484-9387-42AB-A2D8-4EF64478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86DEB-B6CF-41EF-A5E9-9AFF227F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BFB76-2D77-418F-937D-69D5A3C8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D9226-58AA-4559-801D-95A4B42C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E23B-FB15-4C6C-A608-8933E11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849D-2102-4C4F-B8FE-D188F06F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21343-0A0B-47E4-B01D-3F76C8F1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6BF7-3FFD-43CA-AF52-FC13B1FF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2FA92-AC5C-4D2D-BD8F-ABB6D557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40759-49B6-4829-8843-1F500682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6115-9EA1-4B36-8A28-C94F36FB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1B7BC-110A-4755-AB8E-BC91015D5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D0D3E-9F18-4C3B-B4DB-96F2DBBA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FF205-F7C4-4B6C-AA3D-E3BF39EF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9C1E-71AF-4EE9-9147-24FE9833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578FE-C8CF-4653-BAD8-2E66F236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24A42-268A-41B0-92DD-D08D42A8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6247D-786A-4670-B2D9-A7ADFA4C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0B9F-F15F-45F4-851E-358710FA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C6C4-B9CC-4335-955E-9D2C5347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D1FB-782A-49FA-95D1-FC38F3820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E374B8-E150-4F48-95EE-B635BF9C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32" y="6056"/>
            <a:ext cx="7726982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81DED7-EC55-4466-9CE5-8CC823121EAA}"/>
              </a:ext>
            </a:extLst>
          </p:cNvPr>
          <p:cNvSpPr/>
          <p:nvPr/>
        </p:nvSpPr>
        <p:spPr>
          <a:xfrm>
            <a:off x="890177" y="423894"/>
            <a:ext cx="1065791" cy="5752848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340B1-90CF-43BB-9967-9B8D15CB8136}"/>
              </a:ext>
            </a:extLst>
          </p:cNvPr>
          <p:cNvSpPr txBox="1"/>
          <p:nvPr/>
        </p:nvSpPr>
        <p:spPr>
          <a:xfrm>
            <a:off x="8617159" y="1551906"/>
            <a:ext cx="3417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REFERENCE:</a:t>
            </a:r>
          </a:p>
          <a:p>
            <a:r>
              <a:rPr lang="en-US" dirty="0"/>
              <a:t>Allison C, Auyeung B and Baron-Cohen S. Toward brief ‘Red Flags’ for autism screening: the short Autism Spectrum Quotient and the short Quantitative Checklist for Autism in Toddlers in 1,000 cases and 3,000 controls. </a:t>
            </a:r>
            <a:r>
              <a:rPr lang="en-US" b="1" i="1" dirty="0">
                <a:solidFill>
                  <a:schemeClr val="accent1"/>
                </a:solidFill>
              </a:rPr>
              <a:t>J Am </a:t>
            </a:r>
            <a:r>
              <a:rPr lang="en-US" b="1" i="1" dirty="0" err="1">
                <a:solidFill>
                  <a:schemeClr val="accent1"/>
                </a:solidFill>
              </a:rPr>
              <a:t>Acad</a:t>
            </a:r>
            <a:r>
              <a:rPr lang="en-US" b="1" i="1" dirty="0">
                <a:solidFill>
                  <a:schemeClr val="accent1"/>
                </a:solidFill>
              </a:rPr>
              <a:t> Child </a:t>
            </a:r>
            <a:r>
              <a:rPr lang="en-US" b="1" i="1" dirty="0" err="1">
                <a:solidFill>
                  <a:schemeClr val="accent1"/>
                </a:solidFill>
              </a:rPr>
              <a:t>Adolesc</a:t>
            </a:r>
            <a:r>
              <a:rPr lang="en-US" b="1" i="1" dirty="0">
                <a:solidFill>
                  <a:schemeClr val="accent1"/>
                </a:solidFill>
              </a:rPr>
              <a:t> Psychiatry 2012; 51(2): 202–212.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78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Cristy Camagong</dc:creator>
  <cp:lastModifiedBy>Cristy Camagong</cp:lastModifiedBy>
  <cp:revision>2</cp:revision>
  <dcterms:created xsi:type="dcterms:W3CDTF">2020-03-15T19:09:47Z</dcterms:created>
  <dcterms:modified xsi:type="dcterms:W3CDTF">2020-03-15T19:20:29Z</dcterms:modified>
</cp:coreProperties>
</file>