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011A-BF05-4227-8E5B-A421F5420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4B763-B8A5-4FB6-9727-95B3086FA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2915-9878-42B0-A3B1-290C6B82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E993-0765-477C-9C8B-C920A766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3EF4-3C0C-415B-94E4-512A70E9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1589-0C8A-4110-BAF8-EFA6F910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ACDFE-6CD8-447D-8BF2-C48397DB3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F3AA-3297-48F5-8DE6-E2745897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2290-18A4-4DF7-9046-F426A557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3371-8466-4EBA-A749-F6000B1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EFBE0-F362-4018-B084-748886419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816D7-F90F-4A3B-AB4A-E085B2AC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A5C5-B1D4-4D49-9AF8-A88D72D1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41F8-E780-441D-AF1A-B6B12DFF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92F0-26AB-4679-B660-68A84ACA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2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1EF6-8928-4AA1-832B-1076888C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01D3-A027-4957-AD82-E7D61AE7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FAED-5950-4B7B-A089-9692B10E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64D1-8845-4911-ADEC-59036659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F1D2-1B81-4EEB-97CB-F3F287D3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8094-C34F-4965-961A-47346CF8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0565D-F2F9-4025-8503-8F3772F27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8DD9E-3565-4049-9148-4973E1F7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0531-A214-44DA-921E-07A28386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1E18-A01F-41DC-9C02-145F6119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C036-8510-4F09-868B-41A59221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AC5F-7D7F-49BD-B36A-D6B5D365B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B4876-9E57-42F1-9586-57B7FD7D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F9AEE-5D6F-4887-97D5-BC343906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FD585-798A-4F4B-A486-469611FD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8BCD6-43BE-40E4-BAD9-761EC1CD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1D56-252E-453A-83D2-43456691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F258-E75C-465D-A907-9BCE539B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A52D-EAEB-4D36-8E75-55D8A74D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CBD30-E89B-456A-B2C6-B90EDC91F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FB80D-3B3A-45A5-9BFB-7D9DAD05C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4B5F0-5B90-4F41-95FB-88AA77C0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2C948-32E1-463B-BF94-8FBE2EE1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A84BF-03DE-4DE3-98E9-E3E04210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3963-77F7-4644-B393-B207E0D6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DCABB-8BC8-43CC-9EFA-E5DB62C6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6780D-8D8A-459B-98ED-0F3549F7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37048-C275-4FFE-9EAC-4401DBBA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4B5DE-965B-48A1-89CA-84D1AE14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B63FC-43BD-4382-92A7-3CD5076E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E3301-411B-47AC-AE65-F5B48A6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4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F4C4-AFB5-4A4C-9372-9F9ABE3B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8C6E-C695-4C9C-AEFC-F14DCB53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FF4AA-CBCB-4FA8-921D-49A4FBA1E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15D5-4807-41BE-AEFF-5BFF92AC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F5CD-F9A8-4EF4-89DA-5055FC12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7CCE-3B73-4797-B84B-9C0A4924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CAB-6CDF-4E67-B356-1D534F6C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E949D-6D6C-4893-A512-76C5D9CB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84B2F-070D-4564-AD31-E587E659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D0AA7-1B52-4E2A-BD4E-28213559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2264C-2696-4B1B-BBCB-01478AEB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125C8-5199-4C60-8E89-4D5A26F1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7CA42-4DFE-4ABB-B8C3-F33CE22A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D935-3A6F-4090-8315-DCCD903B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8662-E4A1-44B8-A5F5-65085E1A5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58C3-AD4D-4FA5-81E2-84DF93F71D5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5FF0-FD1D-405A-9A4E-7A0D6EA5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806F-19E8-43C2-B0BC-B2361FC9A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E426-0627-42A0-9EEF-D3A6FC48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F98D2-AD6B-4165-90A4-43A34343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03" y="0"/>
            <a:ext cx="6485792" cy="67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7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B41184-21D3-4F13-A1E7-B4AA8DB9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10" y="55389"/>
            <a:ext cx="5588180" cy="5497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2DF4C3-7D3D-44BB-9351-2DCAC803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241" y="5553012"/>
            <a:ext cx="4808674" cy="1304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305D46-FF4D-408D-91AB-E5E7194C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6007994" cy="5763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ADA14-CE67-4E92-B47B-34CA87EE7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63296"/>
            <a:ext cx="5326018" cy="1094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FA668-0BF5-4B66-A10A-CF62FE59B581}"/>
              </a:ext>
            </a:extLst>
          </p:cNvPr>
          <p:cNvSpPr txBox="1"/>
          <p:nvPr/>
        </p:nvSpPr>
        <p:spPr>
          <a:xfrm>
            <a:off x="1683848" y="53903"/>
            <a:ext cx="2107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BACKWARD ELIMINATION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79F79-D505-4A9D-A0A7-71DDA1CAED37}"/>
              </a:ext>
            </a:extLst>
          </p:cNvPr>
          <p:cNvSpPr txBox="1"/>
          <p:nvPr/>
        </p:nvSpPr>
        <p:spPr>
          <a:xfrm>
            <a:off x="7853956" y="702865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FORWARD SELECTION</a:t>
            </a:r>
          </a:p>
        </p:txBody>
      </p:sp>
    </p:spTree>
    <p:extLst>
      <p:ext uri="{BB962C8B-B14F-4D97-AF65-F5344CB8AC3E}">
        <p14:creationId xmlns:p14="http://schemas.microsoft.com/office/powerpoint/2010/main" val="323676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B41184-21D3-4F13-A1E7-B4AA8DB9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10" y="55389"/>
            <a:ext cx="5588180" cy="5497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2DF4C3-7D3D-44BB-9351-2DCAC803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241" y="5553012"/>
            <a:ext cx="4808674" cy="1304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305D46-FF4D-408D-91AB-E5E7194C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6007994" cy="5763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ADA14-CE67-4E92-B47B-34CA87EE7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63296"/>
            <a:ext cx="5326018" cy="1094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FA668-0BF5-4B66-A10A-CF62FE59B581}"/>
              </a:ext>
            </a:extLst>
          </p:cNvPr>
          <p:cNvSpPr txBox="1"/>
          <p:nvPr/>
        </p:nvSpPr>
        <p:spPr>
          <a:xfrm>
            <a:off x="1683848" y="53903"/>
            <a:ext cx="2107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BACKWARD ELIMINATION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79F79-D505-4A9D-A0A7-71DDA1CAED37}"/>
              </a:ext>
            </a:extLst>
          </p:cNvPr>
          <p:cNvSpPr txBox="1"/>
          <p:nvPr/>
        </p:nvSpPr>
        <p:spPr>
          <a:xfrm>
            <a:off x="7853956" y="702865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FORWARD SELECTION</a:t>
            </a:r>
          </a:p>
        </p:txBody>
      </p:sp>
    </p:spTree>
    <p:extLst>
      <p:ext uri="{BB962C8B-B14F-4D97-AF65-F5344CB8AC3E}">
        <p14:creationId xmlns:p14="http://schemas.microsoft.com/office/powerpoint/2010/main" val="167305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5B8A34-0F88-4194-A8DF-CED1C88E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13" y="1961687"/>
            <a:ext cx="6208337" cy="681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74DECB-0C43-4D31-8D7E-00B1D3359DCD}"/>
              </a:ext>
            </a:extLst>
          </p:cNvPr>
          <p:cNvSpPr txBox="1"/>
          <p:nvPr/>
        </p:nvSpPr>
        <p:spPr>
          <a:xfrm>
            <a:off x="4590976" y="1659703"/>
            <a:ext cx="17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FIT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1BBA9-684F-417D-960F-88DB02D571AC}"/>
              </a:ext>
            </a:extLst>
          </p:cNvPr>
          <p:cNvSpPr txBox="1"/>
          <p:nvPr/>
        </p:nvSpPr>
        <p:spPr>
          <a:xfrm>
            <a:off x="4408907" y="1885105"/>
            <a:ext cx="2107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BACKWARD ELIMINATION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383B1-8659-4CFC-9815-2557FEC2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60" y="2598652"/>
            <a:ext cx="1800225" cy="37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28557-D250-447E-A748-E4144D0AB9CC}"/>
              </a:ext>
            </a:extLst>
          </p:cNvPr>
          <p:cNvSpPr txBox="1"/>
          <p:nvPr/>
        </p:nvSpPr>
        <p:spPr>
          <a:xfrm>
            <a:off x="4408907" y="2958979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FORWARD SELECTION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D81E8-DE68-417B-ADEC-66F1490FC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514" y="3234275"/>
            <a:ext cx="6255024" cy="649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FA4A3C-2F43-49F2-885A-253A07341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83" y="3877949"/>
            <a:ext cx="1657350" cy="266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6942A2-FE72-4FD8-8EBE-5C951966145F}"/>
              </a:ext>
            </a:extLst>
          </p:cNvPr>
          <p:cNvSpPr txBox="1"/>
          <p:nvPr/>
        </p:nvSpPr>
        <p:spPr>
          <a:xfrm>
            <a:off x="4827620" y="53501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asian</a:t>
            </a:r>
            <a:r>
              <a:rPr lang="en-US" dirty="0">
                <a:solidFill>
                  <a:schemeClr val="accent1"/>
                </a:solidFill>
              </a:rPr>
              <a:t>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62625-FBB0-4FCF-B3D9-E3738FB38922}"/>
              </a:ext>
            </a:extLst>
          </p:cNvPr>
          <p:cNvSpPr txBox="1"/>
          <p:nvPr/>
        </p:nvSpPr>
        <p:spPr>
          <a:xfrm>
            <a:off x="4590976" y="5057862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HYBRID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EA06E9-20F6-4ECC-8EAA-F347C10D5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939" y="5362511"/>
            <a:ext cx="5786869" cy="4889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E6078C-DB87-49F5-B8FE-D0FAB4101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831" y="5851455"/>
            <a:ext cx="1329812" cy="2835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D5D0FB-6C10-412F-9A74-092E06136EB0}"/>
              </a:ext>
            </a:extLst>
          </p:cNvPr>
          <p:cNvSpPr txBox="1"/>
          <p:nvPr/>
        </p:nvSpPr>
        <p:spPr>
          <a:xfrm>
            <a:off x="4356032" y="139297"/>
            <a:ext cx="280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MODEL: Logistic Regression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D33856-93F6-4845-8D3A-F668118D5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598" y="804993"/>
            <a:ext cx="3677786" cy="3604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31F274-DCB5-4D28-A2DD-74E09CA2BD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0502" y="1157113"/>
            <a:ext cx="5795616" cy="2823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ACF4FB-3ED5-4A32-ACCC-4072225914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7516" y="1424081"/>
            <a:ext cx="1293436" cy="2644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B50397-C5F3-4DE9-A33F-F480189C04F8}"/>
              </a:ext>
            </a:extLst>
          </p:cNvPr>
          <p:cNvSpPr txBox="1"/>
          <p:nvPr/>
        </p:nvSpPr>
        <p:spPr>
          <a:xfrm>
            <a:off x="5532194" y="2641936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NO </a:t>
            </a:r>
            <a:r>
              <a:rPr lang="en-US" sz="1200" dirty="0" err="1">
                <a:solidFill>
                  <a:schemeClr val="accent1"/>
                </a:solidFill>
              </a:rPr>
              <a:t>asian</a:t>
            </a:r>
            <a:r>
              <a:rPr lang="en-US" sz="1200" dirty="0">
                <a:solidFill>
                  <a:schemeClr val="accent1"/>
                </a:solidFill>
              </a:rPr>
              <a:t> or </a:t>
            </a:r>
            <a:r>
              <a:rPr lang="en-US" sz="1200" dirty="0" err="1">
                <a:solidFill>
                  <a:schemeClr val="accent1"/>
                </a:solidFill>
              </a:rPr>
              <a:t>south.asians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2B9FF3-53B6-42B1-B709-2FD3CE454C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5788" y="4178990"/>
            <a:ext cx="5786869" cy="7663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347AE1-D506-40BA-9BC8-50FA9CD114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2283" y="6053007"/>
            <a:ext cx="5786869" cy="7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Cristy Camagong</dc:creator>
  <cp:lastModifiedBy>Cristy Camagong</cp:lastModifiedBy>
  <cp:revision>5</cp:revision>
  <dcterms:created xsi:type="dcterms:W3CDTF">2020-03-25T16:32:38Z</dcterms:created>
  <dcterms:modified xsi:type="dcterms:W3CDTF">2020-03-25T18:40:12Z</dcterms:modified>
</cp:coreProperties>
</file>