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4876800" cy="7620000"/>
  <p:notesSz cx="6858000" cy="9144000"/>
  <p:embeddedFontLst>
    <p:embeddedFont>
      <p:font typeface="Canva Sans Bold" charset="1" panose="020B0803030501040103"/>
      <p:regular r:id="rId7"/>
    </p:embeddedFont>
    <p:embeddedFont>
      <p:font typeface="Canva Sans Bold Italics" charset="1" panose="020B08030305010401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B0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0679" y="1779753"/>
            <a:ext cx="3675442" cy="2699189"/>
          </a:xfrm>
          <a:custGeom>
            <a:avLst/>
            <a:gdLst/>
            <a:ahLst/>
            <a:cxnLst/>
            <a:rect r="r" b="b" t="t" l="l"/>
            <a:pathLst>
              <a:path h="2699189" w="3675442">
                <a:moveTo>
                  <a:pt x="0" y="0"/>
                </a:moveTo>
                <a:lnTo>
                  <a:pt x="3675442" y="0"/>
                </a:lnTo>
                <a:lnTo>
                  <a:pt x="3675442" y="2699189"/>
                </a:lnTo>
                <a:lnTo>
                  <a:pt x="0" y="26991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77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3678" y="776374"/>
            <a:ext cx="3495488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 Development Guide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3482" y="5527815"/>
            <a:ext cx="4135879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collaboratively authored by the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 Contribution Working Group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0679" y="4552529"/>
            <a:ext cx="3675442" cy="21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95"/>
              </a:lnSpc>
              <a:spcBef>
                <a:spcPct val="0"/>
              </a:spcBef>
            </a:pPr>
            <a:r>
              <a:rPr lang="en-US" b="true" sz="6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 Development Guide. This illustration is created by Scriberia with The Turing Way community, used under a CC-BY 4.0 licence. DOI: https://zenodo.org/records/13882307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DAGYJwhUgYg</dc:identifier>
  <dcterms:modified xsi:type="dcterms:W3CDTF">2011-08-01T06:04:30Z</dcterms:modified>
  <cp:revision>1</cp:revision>
  <dc:title>Your paragraph text</dc:title>
</cp:coreProperties>
</file>