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6" r:id="rId4"/>
    <p:sldId id="278" r:id="rId5"/>
    <p:sldId id="258" r:id="rId6"/>
    <p:sldId id="259" r:id="rId7"/>
    <p:sldId id="271" r:id="rId8"/>
    <p:sldId id="279" r:id="rId9"/>
    <p:sldId id="280" r:id="rId10"/>
    <p:sldId id="264" r:id="rId11"/>
    <p:sldId id="268" r:id="rId12"/>
    <p:sldId id="260" r:id="rId13"/>
    <p:sldId id="281" r:id="rId14"/>
    <p:sldId id="261" r:id="rId15"/>
    <p:sldId id="262" r:id="rId16"/>
    <p:sldId id="267" r:id="rId17"/>
    <p:sldId id="266" r:id="rId18"/>
    <p:sldId id="273" r:id="rId19"/>
    <p:sldId id="274" r:id="rId20"/>
    <p:sldId id="275" r:id="rId21"/>
    <p:sldId id="265" r:id="rId22"/>
    <p:sldId id="269" r:id="rId23"/>
    <p:sldId id="272" r:id="rId24"/>
    <p:sldId id="263" r:id="rId25"/>
    <p:sldId id="276" r:id="rId26"/>
    <p:sldId id="270" r:id="rId2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21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9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975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44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187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061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11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732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69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99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37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4AAB-F792-4564-B92C-829290C622AC}" type="datetimeFigureOut">
              <a:rPr lang="pt-PT" smtClean="0"/>
              <a:t>08/08/2018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6C3A-7A14-443D-B718-2DDA6F65F67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84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18" y="230166"/>
            <a:ext cx="5097563" cy="6397667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>
            <a:off x="1833437" y="4341964"/>
            <a:ext cx="379562" cy="345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4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471" y="0"/>
            <a:ext cx="571358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473569"/>
            <a:ext cx="3962400" cy="25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1339969" y="2668437"/>
            <a:ext cx="5195977" cy="33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ight Arrow 4"/>
          <p:cNvSpPr/>
          <p:nvPr/>
        </p:nvSpPr>
        <p:spPr>
          <a:xfrm rot="1232652">
            <a:off x="5279365" y="2516037"/>
            <a:ext cx="333555" cy="3048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075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7625"/>
            <a:ext cx="6591300" cy="67627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962400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3527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33" y="0"/>
            <a:ext cx="580161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485072"/>
            <a:ext cx="3962400" cy="241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432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02" y="0"/>
            <a:ext cx="576617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7222" y="3490823"/>
            <a:ext cx="3962400" cy="2415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3032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21" y="0"/>
            <a:ext cx="583099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496573"/>
            <a:ext cx="3962400" cy="2702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688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71" y="-1"/>
            <a:ext cx="5757334" cy="685800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473570"/>
            <a:ext cx="3962400" cy="253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5198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0"/>
            <a:ext cx="6562725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623091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ight Arrow 3"/>
          <p:cNvSpPr/>
          <p:nvPr/>
        </p:nvSpPr>
        <p:spPr>
          <a:xfrm>
            <a:off x="630491" y="3623091"/>
            <a:ext cx="626853" cy="29329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ctangle 4"/>
          <p:cNvSpPr/>
          <p:nvPr/>
        </p:nvSpPr>
        <p:spPr>
          <a:xfrm>
            <a:off x="1339969" y="2743200"/>
            <a:ext cx="5195977" cy="33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ight Arrow 5"/>
          <p:cNvSpPr/>
          <p:nvPr/>
        </p:nvSpPr>
        <p:spPr>
          <a:xfrm rot="1232652">
            <a:off x="5279365" y="2590800"/>
            <a:ext cx="333555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4056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56" y="0"/>
            <a:ext cx="5750225" cy="678425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427562"/>
            <a:ext cx="3962400" cy="287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1339969" y="2363634"/>
            <a:ext cx="5195977" cy="33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ight Arrow 4"/>
          <p:cNvSpPr/>
          <p:nvPr/>
        </p:nvSpPr>
        <p:spPr>
          <a:xfrm rot="1232652">
            <a:off x="5279365" y="2211234"/>
            <a:ext cx="333555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855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0"/>
            <a:ext cx="6028332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136" y="3623099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504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79" y="0"/>
            <a:ext cx="5786438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01945" y="3496578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1339969" y="2403891"/>
            <a:ext cx="5195977" cy="33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ight Arrow 4"/>
          <p:cNvSpPr/>
          <p:nvPr/>
        </p:nvSpPr>
        <p:spPr>
          <a:xfrm rot="1232652">
            <a:off x="5279365" y="2251491"/>
            <a:ext cx="333555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278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22" y="0"/>
            <a:ext cx="5831404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8943" y="3429000"/>
            <a:ext cx="3962400" cy="274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5376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6023" y="2202612"/>
            <a:ext cx="3847381" cy="123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PROVISÓRIOS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114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44" y="0"/>
            <a:ext cx="5352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7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974" y="0"/>
            <a:ext cx="5367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2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75" y="0"/>
            <a:ext cx="5407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8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13" y="0"/>
            <a:ext cx="53661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06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6023" y="2202612"/>
            <a:ext cx="3847381" cy="123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smtClean="0"/>
              <a:t>FIDELIDADE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4951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987" y="1"/>
            <a:ext cx="5417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61912"/>
            <a:ext cx="6600825" cy="67341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7222" y="3962400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281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76" y="0"/>
            <a:ext cx="6509288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8943" y="3986847"/>
            <a:ext cx="3962400" cy="2746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0135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14287"/>
            <a:ext cx="6562725" cy="6829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899139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86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33337"/>
            <a:ext cx="6467475" cy="67913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956649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ctangle 3"/>
          <p:cNvSpPr/>
          <p:nvPr/>
        </p:nvSpPr>
        <p:spPr>
          <a:xfrm>
            <a:off x="1339969" y="2743200"/>
            <a:ext cx="5195977" cy="33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ight Arrow 4"/>
          <p:cNvSpPr/>
          <p:nvPr/>
        </p:nvSpPr>
        <p:spPr>
          <a:xfrm rot="1232652">
            <a:off x="5279365" y="2590800"/>
            <a:ext cx="333555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448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0"/>
            <a:ext cx="5830997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508080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62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0" y="-61696"/>
            <a:ext cx="5641325" cy="69196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57222" y="3335550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ctangle 5"/>
          <p:cNvSpPr/>
          <p:nvPr/>
        </p:nvSpPr>
        <p:spPr>
          <a:xfrm>
            <a:off x="1339969" y="2294622"/>
            <a:ext cx="5195977" cy="3306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ight Arrow 6"/>
          <p:cNvSpPr/>
          <p:nvPr/>
        </p:nvSpPr>
        <p:spPr>
          <a:xfrm rot="1232652">
            <a:off x="5279365" y="2142222"/>
            <a:ext cx="333555" cy="304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379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73" y="0"/>
            <a:ext cx="5706533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57222" y="3456321"/>
            <a:ext cx="39624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13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</Words>
  <Application>Microsoft Office PowerPoint</Application>
  <PresentationFormat>On-screen Show (4:3)</PresentationFormat>
  <Paragraphs>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Banco BNP Paribas PF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Baptista</dc:creator>
  <cp:lastModifiedBy>Sofia Baptista</cp:lastModifiedBy>
  <cp:revision>8</cp:revision>
  <dcterms:created xsi:type="dcterms:W3CDTF">2018-08-08T14:35:21Z</dcterms:created>
  <dcterms:modified xsi:type="dcterms:W3CDTF">2018-08-08T15:55:23Z</dcterms:modified>
</cp:coreProperties>
</file>