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7" d="100"/>
          <a:sy n="57" d="100"/>
        </p:scale>
        <p:origin x="-1746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3352800"/>
            <a:ext cx="6400800" cy="5334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Be future-ready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838200" y="2133600"/>
            <a:ext cx="7772400" cy="1470025"/>
          </a:xfrm>
        </p:spPr>
        <p:txBody>
          <a:bodyPr/>
          <a:lstStyle/>
          <a:p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Robotics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Robotics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r>
              <a:rPr lang="en-US" sz="2400" dirty="0" smtClean="0"/>
              <a:t>Robotics is an interdisciplinary field that combines science, engineering, and technology to design, build, operate, and use robots, aiming to create intelligent machines that can assist humans in various ways</a:t>
            </a:r>
          </a:p>
          <a:p>
            <a:endParaRPr lang="en-US" dirty="0"/>
          </a:p>
        </p:txBody>
      </p:sp>
      <p:sp>
        <p:nvSpPr>
          <p:cNvPr id="1026" name="AutoShape 2" descr="Robotic Coding in STEM Educa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Robotic Coding in STEM Educa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505200"/>
            <a:ext cx="6705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Robotics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/>
          <a:lstStyle/>
          <a:p>
            <a:r>
              <a:rPr lang="en-US" sz="2400" dirty="0" smtClean="0"/>
              <a:t>Educational </a:t>
            </a:r>
            <a:r>
              <a:rPr lang="en-US" sz="2400" dirty="0" smtClean="0"/>
              <a:t>robotics goes beyond traditional teaching methods, offering a captivating and interactive learning experience that deepens students' understanding of </a:t>
            </a:r>
            <a:r>
              <a:rPr lang="en-US" sz="2400" b="1" dirty="0" smtClean="0">
                <a:solidFill>
                  <a:srgbClr val="00B050"/>
                </a:solidFill>
              </a:rPr>
              <a:t>S</a:t>
            </a:r>
            <a:r>
              <a:rPr lang="en-US" sz="2400" b="1" dirty="0" smtClean="0">
                <a:solidFill>
                  <a:srgbClr val="0070C0"/>
                </a:solidFill>
              </a:rPr>
              <a:t>T</a:t>
            </a:r>
            <a:r>
              <a:rPr lang="en-US" sz="2400" b="1" dirty="0" smtClean="0">
                <a:solidFill>
                  <a:srgbClr val="7030A0"/>
                </a:solidFill>
              </a:rPr>
              <a:t>E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S</a:t>
            </a:r>
            <a:r>
              <a:rPr lang="en-US" sz="2400" dirty="0" smtClean="0"/>
              <a:t>cience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70C0"/>
                </a:solidFill>
              </a:rPr>
              <a:t>T</a:t>
            </a:r>
            <a:r>
              <a:rPr lang="en-US" sz="2400" dirty="0" smtClean="0"/>
              <a:t>echnology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7030A0"/>
                </a:solidFill>
              </a:rPr>
              <a:t>E</a:t>
            </a:r>
            <a:r>
              <a:rPr lang="en-US" sz="2400" dirty="0" smtClean="0"/>
              <a:t>ngineering and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2400" dirty="0" smtClean="0"/>
              <a:t>athematics) </a:t>
            </a:r>
            <a:r>
              <a:rPr lang="en-US" sz="2400" dirty="0" smtClean="0"/>
              <a:t>concepts. By building and programming robots, students apply their knowledge to real-world scenarios, making learning more meaningful and memorable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4215384"/>
            <a:ext cx="3886200" cy="264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Technologies in Focus for Inclusive AI </a:t>
            </a:r>
            <a:r>
              <a:rPr lang="en-US" sz="3200" dirty="0" smtClean="0"/>
              <a:t>Education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/>
          <a:lstStyle/>
          <a:p>
            <a:r>
              <a:rPr lang="en-US" sz="2400" dirty="0" smtClean="0"/>
              <a:t>Get your kids an opportunity to master world-class technological concepts like coding, training machine learning </a:t>
            </a:r>
            <a:r>
              <a:rPr lang="en-US" sz="2400" dirty="0" smtClean="0"/>
              <a:t>models, </a:t>
            </a:r>
            <a:r>
              <a:rPr lang="en-US" sz="2400" dirty="0" smtClean="0"/>
              <a:t>natural language processing, and what not with real-life </a:t>
            </a:r>
            <a:r>
              <a:rPr lang="en-US" sz="2400" dirty="0" smtClean="0"/>
              <a:t>practical, activity-based </a:t>
            </a:r>
            <a:r>
              <a:rPr lang="en-US" sz="2400" dirty="0" smtClean="0"/>
              <a:t>learning (ABL</a:t>
            </a:r>
            <a:r>
              <a:rPr lang="en-US" sz="2400" dirty="0" smtClean="0"/>
              <a:t>)!</a:t>
            </a:r>
          </a:p>
          <a:p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3863" y="3124200"/>
            <a:ext cx="5940137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Technologies in Focus for Inclusive AI </a:t>
            </a:r>
            <a:r>
              <a:rPr lang="en-US" sz="3200" dirty="0" smtClean="0"/>
              <a:t>Education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r>
              <a:rPr lang="en-US" sz="2400" dirty="0" smtClean="0"/>
              <a:t>Robotics </a:t>
            </a:r>
            <a:r>
              <a:rPr lang="en-US" sz="2400" dirty="0" smtClean="0"/>
              <a:t>Lab for schools is a holistic package to provide complete solutions with </a:t>
            </a:r>
            <a:r>
              <a:rPr lang="en-US" sz="2400" dirty="0" smtClean="0"/>
              <a:t>robotics </a:t>
            </a:r>
            <a:r>
              <a:rPr lang="en-US" sz="2400" dirty="0" smtClean="0"/>
              <a:t>kits, coding </a:t>
            </a:r>
            <a:r>
              <a:rPr lang="en-US" sz="2400" dirty="0" smtClean="0"/>
              <a:t>software.</a:t>
            </a:r>
          </a:p>
          <a:p>
            <a:r>
              <a:rPr lang="en-US" sz="2400" dirty="0" smtClean="0"/>
              <a:t>Step into an interactive learning journey with our AI and Robotics Lab for School, where students can code games and animations in </a:t>
            </a:r>
            <a:r>
              <a:rPr lang="en-US" sz="2400" dirty="0" err="1" smtClean="0"/>
              <a:t>PictoBlox</a:t>
            </a:r>
            <a:r>
              <a:rPr lang="en-US" sz="2400" dirty="0" smtClean="0"/>
              <a:t> and learn robotics with </a:t>
            </a:r>
            <a:r>
              <a:rPr lang="en-US" sz="2400" dirty="0" err="1" smtClean="0"/>
              <a:t>Quarky</a:t>
            </a:r>
            <a:r>
              <a:rPr lang="en-US" sz="2400" dirty="0" smtClean="0"/>
              <a:t>, complemented by valuable teaching resources for teachers and learning resources for the students!</a:t>
            </a:r>
          </a:p>
          <a:p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61857" y="4572000"/>
            <a:ext cx="408214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169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Robotics</vt:lpstr>
      <vt:lpstr>Robotics</vt:lpstr>
      <vt:lpstr>Robotics</vt:lpstr>
      <vt:lpstr>Technologies in Focus for Inclusive AI Education</vt:lpstr>
      <vt:lpstr>Technologies in Focus for Inclusive AI Education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iRobotics</dc:title>
  <dc:creator>Admin</dc:creator>
  <cp:lastModifiedBy>Admin</cp:lastModifiedBy>
  <cp:revision>6</cp:revision>
  <dcterms:created xsi:type="dcterms:W3CDTF">2006-08-16T00:00:00Z</dcterms:created>
  <dcterms:modified xsi:type="dcterms:W3CDTF">2025-03-20T14:58:05Z</dcterms:modified>
</cp:coreProperties>
</file>