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2017-11-03T14:22:59Z</dcterms:created>
</cp:coreProperties>
</file>