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openshift.com/podcast-podctl-48-patching-vms-os-container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penshift.com/container-platform/3.11/upgrading/os_upgrades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67c38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67c38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67c380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67c380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https://blog.openshift.com/podcast-podctl-48-patching-vms-os-containers/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67c380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67c380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https://docs.openshift.com/container-platform/3.11/upgrading/os_upgrades.html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67c380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67c380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67c380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67c380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67c3800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67c380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67c380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67c380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67c380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67c380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Patching OpenShift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Patching a VM-centric Environment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</a:pPr>
            <a:r>
              <a:rPr lang="en">
                <a:solidFill>
                  <a:srgbClr val="545454"/>
                </a:solidFill>
              </a:rPr>
              <a:t>Host OS </a:t>
            </a:r>
            <a:endParaRPr>
              <a:solidFill>
                <a:srgbClr val="54545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</a:pPr>
            <a:r>
              <a:rPr lang="en">
                <a:solidFill>
                  <a:srgbClr val="545454"/>
                </a:solidFill>
              </a:rPr>
              <a:t>Hypervisor</a:t>
            </a:r>
            <a:endParaRPr>
              <a:solidFill>
                <a:srgbClr val="54545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</a:pPr>
            <a:r>
              <a:rPr lang="en">
                <a:solidFill>
                  <a:srgbClr val="545454"/>
                </a:solidFill>
              </a:rPr>
              <a:t>Guest OS </a:t>
            </a:r>
            <a:endParaRPr>
              <a:solidFill>
                <a:srgbClr val="54545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</a:pPr>
            <a:r>
              <a:rPr lang="en">
                <a:solidFill>
                  <a:srgbClr val="545454"/>
                </a:solidFill>
              </a:rPr>
              <a:t>Application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Patching a Container-centric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</a:pPr>
            <a:r>
              <a:rPr lang="en">
                <a:solidFill>
                  <a:srgbClr val="545454"/>
                </a:solidFill>
              </a:rPr>
              <a:t>Host OS </a:t>
            </a:r>
            <a:endParaRPr>
              <a:solidFill>
                <a:srgbClr val="54545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</a:pPr>
            <a:r>
              <a:rPr lang="en">
                <a:solidFill>
                  <a:srgbClr val="545454"/>
                </a:solidFill>
              </a:rPr>
              <a:t>Container Layer</a:t>
            </a:r>
            <a:endParaRPr>
              <a:solidFill>
                <a:srgbClr val="54545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</a:pPr>
            <a:r>
              <a:rPr lang="en">
                <a:solidFill>
                  <a:srgbClr val="545454"/>
                </a:solidFill>
              </a:rPr>
              <a:t>Application Stack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Updating the Operating System on a Host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Drain the node in preparation for maintenance:</a:t>
            </a:r>
            <a:endParaRPr sz="14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139700" lvl="0" marL="317500" marR="3175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oc adm drain &lt;node_name&gt; --force --delete-local-data --ignore-daemonsets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Apply the exclude rules to the host:</a:t>
            </a:r>
            <a:endParaRPr sz="14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atomic-openshift-docker-excluder exclude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139700" lvl="0" marL="317500" marR="3175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atomic-openshift-excluder exclude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50"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Updating the Operating System on a Host (Continued)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Run an update and reboot the host: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yum update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reboot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Upgrading Nodes Running Openshift Container Storage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If using OpenShift Container Storage, upgrade the OpenShift Container Platform nodes running OpenShift Container Storage one at a time.</a:t>
            </a:r>
            <a:endParaRPr sz="14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AutoNum type="arabicPeriod"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Run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oc get daemonset -n &lt;project_name&gt;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 to verify the label found under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NODE-SELECTOR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. The default value is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glusterfs=storage-host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. To determine what the pod is, run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oc get pods -n &lt;project_name&gt; --selectors=glusterfs=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AutoNum type="arabicPeriod"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Remove the daemonset label from the node:</a:t>
            </a:r>
            <a:endParaRPr sz="14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317500" marR="3175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oc label node &lt;node_name&gt; &lt;daemonset_label&gt; -n &lt;project_name&gt;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139700" lvl="0" marL="317500" marR="3175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This will cause the OpenShift Container Storage pod to terminate on that node. To overwrite the existing label, use the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--overwrite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 flag.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50"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Upgrading Nodes Running Openshift Container Storage (Continued)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3.  To run the upgrade playbook on the single node where you terminated OpenShift Container Storage , use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-e openshift_upgrade_nodes_label="type=upgrade"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4.  </a:t>
            </a:r>
            <a:r>
              <a:rPr lang="en" sz="1400">
                <a:solidFill>
                  <a:srgbClr val="545454"/>
                </a:solidFill>
              </a:rPr>
              <a:t>When the upgrade completes, relabel the node with the daemonset label:</a:t>
            </a:r>
            <a:endParaRPr sz="1400">
              <a:solidFill>
                <a:srgbClr val="545454"/>
              </a:solidFill>
            </a:endParaRPr>
          </a:p>
          <a:p>
            <a:pPr indent="139700" lvl="0" marL="317500" marR="3175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$ oc label node &lt;node_name&gt; &lt;daemonset_label&gt; -n &lt;project_name&gt;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139700" lvl="0" marL="317500" marR="317500" rtl="0" algn="l">
              <a:lnSpc>
                <a:spcPct val="142857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04040"/>
              </a:solidFill>
              <a:highlight>
                <a:srgbClr val="E7E7E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 sz="1250"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Upgrading Nodes Running Openshift Container Storage (Continued)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39700" lvl="0" marL="317500" marR="3175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5. </a:t>
            </a:r>
            <a:r>
              <a:rPr lang="en" sz="1400">
                <a:solidFill>
                  <a:srgbClr val="545454"/>
                </a:solidFill>
              </a:rPr>
              <a:t>Wait for the OpenShift Container Storage pod to respawn and appear.</a:t>
            </a:r>
            <a:endParaRPr sz="1400">
              <a:solidFill>
                <a:srgbClr val="545454"/>
              </a:solidFill>
            </a:endParaRPr>
          </a:p>
          <a:p>
            <a:pPr indent="139700" lvl="0" marL="774700" marR="3175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# oc rsh</a:t>
            </a:r>
            <a:r>
              <a:rPr lang="en" sz="1400">
                <a:solidFill>
                  <a:srgbClr val="545454"/>
                </a:solidFill>
              </a:rPr>
              <a:t> into the gluster pod to check the volume heal:</a:t>
            </a:r>
            <a:br>
              <a:rPr lang="en" sz="1400">
                <a:solidFill>
                  <a:srgbClr val="545454"/>
                </a:solidFill>
              </a:rPr>
            </a:br>
            <a:endParaRPr sz="1400">
              <a:solidFill>
                <a:srgbClr val="545454"/>
              </a:solidFill>
            </a:endParaRPr>
          </a:p>
          <a:p>
            <a:pPr indent="139700" lvl="0" marL="774700" marR="3175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oc rsh &lt;pod_name&gt;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139700" lvl="0" marL="774700" marR="3175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for vol in `gluster volume list`; do gluster volume heal $vol info; done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139700" lvl="0" marL="774700" marR="3175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E7E7E7"/>
                </a:highlight>
              </a:rPr>
              <a:t># exit</a:t>
            </a:r>
            <a:endParaRPr sz="1400">
              <a:solidFill>
                <a:srgbClr val="404040"/>
              </a:solidFill>
              <a:highlight>
                <a:srgbClr val="E7E7E7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Upgrading Nodes Running Openshift Container Storage (Continued)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Ensure all of the volumes are healed and there are no outstanding tasks. The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heal info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 command lists all pending entries for a given volume’s heal process. A volume is considered healed when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Number of entries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 for that volume is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0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. Use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gluster volume status &lt;volume_name&gt;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 for additional details about the volume. The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Online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 state should be marked </a:t>
            </a:r>
            <a:r>
              <a:rPr b="1" lang="en" sz="1400">
                <a:solidFill>
                  <a:srgbClr val="404040"/>
                </a:solidFill>
                <a:highlight>
                  <a:srgbClr val="E7E7E7"/>
                </a:highlight>
              </a:rPr>
              <a:t>Y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 for all bricks.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