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2ADF-2B5A-43E9-99DC-55460C867A87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E7EF-FF2D-4D5E-8B9D-918D2FAA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2ADF-2B5A-43E9-99DC-55460C867A87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E7EF-FF2D-4D5E-8B9D-918D2FAA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2ADF-2B5A-43E9-99DC-55460C867A87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E7EF-FF2D-4D5E-8B9D-918D2FAA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2ADF-2B5A-43E9-99DC-55460C867A87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E7EF-FF2D-4D5E-8B9D-918D2FAA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5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2ADF-2B5A-43E9-99DC-55460C867A87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E7EF-FF2D-4D5E-8B9D-918D2FAA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1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2ADF-2B5A-43E9-99DC-55460C867A87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E7EF-FF2D-4D5E-8B9D-918D2FAA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5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2ADF-2B5A-43E9-99DC-55460C867A87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E7EF-FF2D-4D5E-8B9D-918D2FAA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9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2ADF-2B5A-43E9-99DC-55460C867A87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E7EF-FF2D-4D5E-8B9D-918D2FAA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2ADF-2B5A-43E9-99DC-55460C867A87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E7EF-FF2D-4D5E-8B9D-918D2FAA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1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2ADF-2B5A-43E9-99DC-55460C867A87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E7EF-FF2D-4D5E-8B9D-918D2FAA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7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2ADF-2B5A-43E9-99DC-55460C867A87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0E7EF-FF2D-4D5E-8B9D-918D2FAA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7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2ADF-2B5A-43E9-99DC-55460C867A87}" type="datetimeFigureOut">
              <a:rPr lang="en-US" smtClean="0"/>
              <a:t>9/9/2014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0E7EF-FF2D-4D5E-8B9D-918D2FAAA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3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Remote telepresence</a:t>
            </a:r>
          </a:p>
          <a:p>
            <a:pPr lvl="1"/>
            <a:r>
              <a:rPr lang="en-US" dirty="0" smtClean="0"/>
              <a:t>Group conferencing with specialists</a:t>
            </a:r>
          </a:p>
          <a:p>
            <a:pPr lvl="2"/>
            <a:r>
              <a:rPr lang="en-US" dirty="0" smtClean="0"/>
              <a:t>Lower chances of errors</a:t>
            </a:r>
          </a:p>
          <a:p>
            <a:pPr lvl="1"/>
            <a:r>
              <a:rPr lang="en-US" dirty="0" smtClean="0"/>
              <a:t>Access to medical record database</a:t>
            </a:r>
            <a:endParaRPr lang="en-US" dirty="0"/>
          </a:p>
        </p:txBody>
      </p:sp>
      <p:pic>
        <p:nvPicPr>
          <p:cNvPr id="1026" name="Picture 2" descr="http://trends.medicalexpo.com/wp-content/uploads/2013/11/RP-VI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774"/>
            <a:ext cx="3743321" cy="361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71600" y="274638"/>
            <a:ext cx="7315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mtClean="0"/>
              <a:t>RP-Vita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8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7315200" cy="1143000"/>
          </a:xfrm>
        </p:spPr>
        <p:txBody>
          <a:bodyPr/>
          <a:lstStyle/>
          <a:p>
            <a:pPr algn="l"/>
            <a:r>
              <a:rPr lang="en-US" dirty="0" smtClean="0"/>
              <a:t>RP-Vita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Autonomous navigation</a:t>
            </a:r>
          </a:p>
          <a:p>
            <a:pPr lvl="1"/>
            <a:r>
              <a:rPr lang="en-US" dirty="0" smtClean="0"/>
              <a:t>Send to location by screen press</a:t>
            </a:r>
          </a:p>
          <a:p>
            <a:pPr lvl="1"/>
            <a:r>
              <a:rPr lang="en-US" dirty="0" smtClean="0"/>
              <a:t>Obstacle detection and avoidance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Remote diagnosis through sensors</a:t>
            </a:r>
          </a:p>
          <a:p>
            <a:pPr lvl="1"/>
            <a:r>
              <a:rPr lang="en-US" dirty="0" smtClean="0"/>
              <a:t>Digital stethoscope</a:t>
            </a:r>
          </a:p>
          <a:p>
            <a:pPr lvl="1"/>
            <a:r>
              <a:rPr lang="en-US" dirty="0" smtClean="0"/>
              <a:t>Ultrasound</a:t>
            </a:r>
          </a:p>
          <a:p>
            <a:pPr lvl="1"/>
            <a:r>
              <a:rPr lang="en-US" dirty="0" smtClean="0"/>
              <a:t>Otoscope (that thing docs use to look in ur ears)</a:t>
            </a:r>
          </a:p>
        </p:txBody>
      </p:sp>
      <p:pic>
        <p:nvPicPr>
          <p:cNvPr id="2050" name="Picture 2" descr="http://singularityhub.com/wp-content/uploads/2013/05/irob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994" y="115330"/>
            <a:ext cx="3141705" cy="209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49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RP-Vita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RP-Vita</dc:title>
  <dc:creator>jwaspin</dc:creator>
  <cp:lastModifiedBy>jwaspin</cp:lastModifiedBy>
  <cp:revision>3</cp:revision>
  <dcterms:created xsi:type="dcterms:W3CDTF">2014-09-10T00:32:44Z</dcterms:created>
  <dcterms:modified xsi:type="dcterms:W3CDTF">2014-09-10T00:54:50Z</dcterms:modified>
</cp:coreProperties>
</file>