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7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6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E165-0BAB-4E4E-9343-D6FCAFDE3A6B}" type="datetimeFigureOut">
              <a:rPr lang="en-US" smtClean="0"/>
              <a:t>9/10/2014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110E-F69A-4823-A725-F2F0C1963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Perfect Healthcare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automated diagnosis of patients.</a:t>
            </a:r>
          </a:p>
          <a:p>
            <a:r>
              <a:rPr lang="en-US" dirty="0" smtClean="0"/>
              <a:t>Fully automated surgeries.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19400"/>
            <a:ext cx="762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Observations/Questions Raised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we ready?</a:t>
            </a:r>
          </a:p>
          <a:p>
            <a:r>
              <a:rPr lang="en-US" dirty="0" smtClean="0"/>
              <a:t>Will people trust robots to diagnose and treat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3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Perfect Healthcare Robot</vt:lpstr>
      <vt:lpstr>Observations/Questions Raised</vt:lpstr>
    </vt:vector>
  </TitlesOfParts>
  <Company>Colorado School of Mines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Healthcare Robot</dc:title>
  <dc:creator>Charles Tandy</dc:creator>
  <cp:lastModifiedBy>Charles Tandy</cp:lastModifiedBy>
  <cp:revision>6</cp:revision>
  <dcterms:created xsi:type="dcterms:W3CDTF">2014-09-10T20:20:14Z</dcterms:created>
  <dcterms:modified xsi:type="dcterms:W3CDTF">2014-09-10T20:54:07Z</dcterms:modified>
</cp:coreProperties>
</file>