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3458734"/>
            <a:ext cy="5143499" cx="5561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 txBox="1"/>
          <p:nvPr>
            <p:ph type="title"/>
          </p:nvPr>
        </p:nvSpPr>
        <p:spPr>
          <a:xfrm>
            <a:off y="2099853" x="208825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Intelligence?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Adaptable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Pure pursuit-tracking algorithm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Sensors: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/>
              <a:t>position</a:t>
            </a:r>
          </a:p>
          <a:p>
            <a:pPr rtl="0" indent="457200">
              <a:spcBef>
                <a:spcPts val="0"/>
              </a:spcBef>
              <a:buNone/>
            </a:pPr>
            <a:r>
              <a:rPr lang="en"/>
              <a:t>diagnostic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Tethered robot, rigid mobility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Size currently 8mm wide, 5mm tall and about 10mm long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2 Applications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pacing and dye marks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