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669-F969-A7A8-E98D-79E9FA7B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72116-16A2-D5D2-9348-97F2BB0E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F16D-88C6-3850-B3DA-50EE6C1C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92DCA-DB96-2409-113F-4B731A2C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A64E-8E3F-F1A1-060D-FF553D3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942A-A522-25AE-A30F-DE43F289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A3B08-040B-8F88-9D0F-B97D6910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B65D-7EEC-521B-46E3-699B08E9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E893-76AC-8ED5-2735-CE55BFC9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05A9-7C19-B27A-1AC3-11A53866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739B6-4C36-121A-585F-7FA8FB287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71065-B7F8-A37B-C869-D7DF8CFA1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BC6C-350D-665F-9555-1CA3F718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C047-7B44-23BA-232D-74A1ECEE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55B0-5649-CADF-8548-6DB0DB62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3F2D-1EB9-6E5A-69A4-98FFE596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EEAC-3CDD-3FD9-014C-8B3ACBA7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56D3-A530-C431-5619-4F4FA582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CBD6-9879-FC6C-B531-CB58F574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C20-D42A-3D30-4E34-CB7E3104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C58-355D-FC45-60BF-DDDFBAF4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7561-30DC-2A88-FFF1-BC5BD122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B8D7-7681-A266-875A-17A838AF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6E9E-6EA3-96FF-A9C6-D2AB130B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4FCA-3623-A22C-F010-7F47C271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DAAD-92E9-1699-D792-B87931D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41A7-648B-D296-DFAE-9227C0E5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45DC3-14B4-B4BD-13DC-7DDEEC46D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0B72-CE52-BB2D-E713-BB0DB332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247B-9097-3609-985B-DA36B686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2243-FD14-2EE3-236C-7F3BC48A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E0C2-578B-B386-DB5B-52E605D8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A7F7-7330-DAB5-CB80-45516A11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B581E-9667-CB35-132F-E43B4F37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5FA32-9881-01CA-1F5E-A07BF0E0B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5F1DD-9E31-7E0C-0178-D9C2D13B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961E5-1E12-A738-F124-08E722A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E7076-DD99-CA96-0FF0-81BDB455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8CCF-EF46-A608-1C33-B626BFEF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74A2-59E6-A1E2-5818-BA487BC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8C54C-AD36-9F31-D8F1-BF74AEE7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7B7CB-BAC3-525D-6DBB-0FDA5212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59AC-F7C5-59E8-47D8-8C730EFF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B6301-DD7B-813B-2975-83407583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796D4-72C2-8406-A9FF-73D8F601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9F0E5-8E50-9C37-F0D1-B3B15007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EC2-CFBE-4852-EC91-7A7C236E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DC7F-C386-4122-091E-9141607C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FF3C9-3A3F-89B9-B40C-B7BC50F8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AE01-55C2-1A68-0705-BCE9A357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26E8-B8AB-601F-D391-5074E733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0474-167D-4945-084A-35886382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282E-519C-7382-F530-B0DA3E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71207-489D-1C3F-89F2-4EFA7544A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7BC1F-600D-FBAB-F9B4-6E781AAE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7E9C8-7486-AED7-123B-4AD28541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0314-C7A3-9A15-D1C6-A5FFB101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B44E-ED73-C97C-19F3-77C2058C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8FE72-9165-0BE9-3FCB-3C34EE45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98ED-4B2B-BE0D-B381-D0E7CB5E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45C5-C523-2094-5CA7-A205CBC02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5056-7CD6-9CAF-6B2F-EB2E3F1BD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E20C-50B0-C385-CA78-A4EC474FA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BCA9-38C3-4AB0-A6C6-03D12F148D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EECA5-4840-C41E-541D-C8598BAE9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" t="6549" b="13789"/>
          <a:stretch/>
        </p:blipFill>
        <p:spPr bwMode="auto">
          <a:xfrm>
            <a:off x="4024229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48436-ECAC-E228-F0D6-2A3DDCAD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3062547"/>
            <a:ext cx="3977640" cy="732906"/>
          </a:xfrm>
        </p:spPr>
        <p:txBody>
          <a:bodyPr anchor="b">
            <a:normAutofit/>
          </a:bodyPr>
          <a:lstStyle/>
          <a:p>
            <a:pPr algn="l"/>
            <a:r>
              <a:rPr lang="it-IT" sz="1600" dirty="0">
                <a:solidFill>
                  <a:schemeClr val="bg1"/>
                </a:solidFill>
                <a:latin typeface="+mn-lt"/>
              </a:rPr>
              <a:t>ESTRATTO DA MELE DI </a:t>
            </a:r>
            <a:br>
              <a:rPr lang="it-IT" sz="1600" dirty="0">
                <a:solidFill>
                  <a:schemeClr val="bg1"/>
                </a:solidFill>
                <a:latin typeface="+mn-lt"/>
              </a:rPr>
            </a:br>
            <a:r>
              <a:rPr lang="it-IT" sz="1600" dirty="0">
                <a:solidFill>
                  <a:schemeClr val="bg1"/>
                </a:solidFill>
                <a:latin typeface="+mn-lt"/>
              </a:rPr>
              <a:t>ORIGINE GIAPPONESE SEKAI ICHI </a:t>
            </a:r>
            <a:r>
              <a:rPr lang="ja-JP" altLang="en-US" sz="1600" dirty="0">
                <a:solidFill>
                  <a:schemeClr val="bg1"/>
                </a:solidFill>
              </a:rPr>
              <a:t>世界一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4ABDC7-D4FA-195F-DBCD-EDDE95F20797}"/>
              </a:ext>
            </a:extLst>
          </p:cNvPr>
          <p:cNvSpPr txBox="1">
            <a:spLocks/>
          </p:cNvSpPr>
          <p:nvPr/>
        </p:nvSpPr>
        <p:spPr>
          <a:xfrm>
            <a:off x="481029" y="1701832"/>
            <a:ext cx="9115556" cy="7329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5400" dirty="0">
                <a:solidFill>
                  <a:schemeClr val="bg1"/>
                </a:solidFill>
                <a:latin typeface="Aptos Black" panose="020F0502020204030204" pitchFamily="34" charset="0"/>
              </a:rPr>
              <a:t>MALUM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268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00715-2F44-CC75-8F99-6FD84C03C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t="10293" r="1890" b="5573"/>
          <a:stretch/>
        </p:blipFill>
        <p:spPr>
          <a:xfrm>
            <a:off x="539025" y="0"/>
            <a:ext cx="11113949" cy="68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gurie milionarie e banane artistiche: i 10 frutti più cari al mondo">
            <a:extLst>
              <a:ext uri="{FF2B5EF4-FFF2-40B4-BE49-F238E27FC236}">
                <a16:creationId xmlns:a16="http://schemas.microsoft.com/office/drawing/2014/main" id="{D8BD82B1-BDF8-AAE0-11F3-D2AF47513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r="6560" b="12118"/>
          <a:stretch/>
        </p:blipFill>
        <p:spPr bwMode="auto">
          <a:xfrm>
            <a:off x="-170" y="11"/>
            <a:ext cx="9612003" cy="685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FD79F-C3F7-AC7B-4C2B-93CE55B00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-68"/>
          <a:stretch/>
        </p:blipFill>
        <p:spPr>
          <a:xfrm>
            <a:off x="8028719" y="-18042"/>
            <a:ext cx="4160063" cy="6880948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07-E858-AE60-3FDB-DD62164CC13C}"/>
              </a:ext>
            </a:extLst>
          </p:cNvPr>
          <p:cNvSpPr txBox="1"/>
          <p:nvPr/>
        </p:nvSpPr>
        <p:spPr>
          <a:xfrm>
            <a:off x="78093" y="6434795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Aptos Black" panose="020F0502020204030204" pitchFamily="34" charset="0"/>
                <a:ea typeface="+mj-ea"/>
                <a:cs typeface="+mj-cs"/>
              </a:rPr>
              <a:t>CECCHETTI GAROFALI SALA</a:t>
            </a:r>
            <a:endParaRPr lang="en-US" sz="1800" dirty="0">
              <a:solidFill>
                <a:schemeClr val="bg1"/>
              </a:solidFill>
              <a:latin typeface="Aptos Black" panose="020F0502020204030204" pitchFamily="34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4A801-1A65-52EC-B909-E83CD447D013}"/>
              </a:ext>
            </a:extLst>
          </p:cNvPr>
          <p:cNvSpPr txBox="1"/>
          <p:nvPr/>
        </p:nvSpPr>
        <p:spPr>
          <a:xfrm>
            <a:off x="1051049" y="1088014"/>
            <a:ext cx="6096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Aptos Black" panose="020B0004020202020204" pitchFamily="34" charset="0"/>
              </a:rPr>
              <a:t>MALUM</a:t>
            </a:r>
            <a:endParaRPr lang="en-US" sz="36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13A8D-60A3-4842-82CD-4F43ECE376A5}"/>
              </a:ext>
            </a:extLst>
          </p:cNvPr>
          <p:cNvSpPr txBox="1"/>
          <p:nvPr/>
        </p:nvSpPr>
        <p:spPr>
          <a:xfrm>
            <a:off x="1114857" y="2029386"/>
            <a:ext cx="609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UNA TRADIZIONE ITALO-GIAPPONESE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46A67-C42D-1552-6380-5D936ED081D2}"/>
              </a:ext>
            </a:extLst>
          </p:cNvPr>
          <p:cNvSpPr txBox="1"/>
          <p:nvPr/>
        </p:nvSpPr>
        <p:spPr>
          <a:xfrm>
            <a:off x="3656459" y="2416760"/>
            <a:ext cx="114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DAL 1874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356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F15551F882E648A2E589849BAA7915" ma:contentTypeVersion="17" ma:contentTypeDescription="Creare un nuovo documento." ma:contentTypeScope="" ma:versionID="a6efc02ab48cbfa01d448ad2c32e8e81">
  <xsd:schema xmlns:xsd="http://www.w3.org/2001/XMLSchema" xmlns:xs="http://www.w3.org/2001/XMLSchema" xmlns:p="http://schemas.microsoft.com/office/2006/metadata/properties" xmlns:ns3="52275950-18f5-4bc2-8a65-4eeec513f754" xmlns:ns4="f30844a5-1424-441f-9e4a-e2dc3113942f" targetNamespace="http://schemas.microsoft.com/office/2006/metadata/properties" ma:root="true" ma:fieldsID="f96894c9e822f8e66acee29f8aaf4763" ns3:_="" ns4:_="">
    <xsd:import namespace="52275950-18f5-4bc2-8a65-4eeec513f754"/>
    <xsd:import namespace="f30844a5-1424-441f-9e4a-e2dc311394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75950-18f5-4bc2-8a65-4eeec513f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844a5-1424-441f-9e4a-e2dc3113942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275950-18f5-4bc2-8a65-4eeec513f75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D98EB-4C99-4EC5-BE03-CAF8A675B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275950-18f5-4bc2-8a65-4eeec513f754"/>
    <ds:schemaRef ds:uri="f30844a5-1424-441f-9e4a-e2dc311394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C41BE8-1185-473C-AC20-78A6E3817112}">
  <ds:schemaRefs>
    <ds:schemaRef ds:uri="http://purl.org/dc/elements/1.1/"/>
    <ds:schemaRef ds:uri="52275950-18f5-4bc2-8a65-4eeec513f754"/>
    <ds:schemaRef ds:uri="http://schemas.microsoft.com/office/2006/metadata/properties"/>
    <ds:schemaRef ds:uri="http://schemas.microsoft.com/office/infopath/2007/PartnerControls"/>
    <ds:schemaRef ds:uri="f30844a5-1424-441f-9e4a-e2dc3113942f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EA3C6B-8EC2-4037-92D9-8E482EA6FE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Office Theme</vt:lpstr>
      <vt:lpstr>ESTRATTO DA MELE DI  ORIGINE GIAPPONESE SEKAI ICHI 世界一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MALUM: ESTRATTO DALLE MELE DI  ORIGINE GIAPPONESE SEKAI ICHI</dc:title>
  <dc:creator>anredea garofali</dc:creator>
  <cp:lastModifiedBy>Carlo Cecchetti</cp:lastModifiedBy>
  <cp:revision>4</cp:revision>
  <dcterms:created xsi:type="dcterms:W3CDTF">2023-11-12T17:33:43Z</dcterms:created>
  <dcterms:modified xsi:type="dcterms:W3CDTF">2023-11-12T21:45:19Z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0x01010089F15551F882E648A2E589849BAA7915</vt:lpwstr>
  </property>
</Properties>
</file>