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33" r:id="rId5"/>
    <p:sldId id="417" r:id="rId6"/>
    <p:sldId id="434" r:id="rId7"/>
    <p:sldId id="435" r:id="rId8"/>
  </p:sldIdLst>
  <p:sldSz cx="12192000" cy="6858000"/>
  <p:notesSz cx="6858000" cy="1905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C5C"/>
    <a:srgbClr val="61ADDA"/>
    <a:srgbClr val="4B6773"/>
    <a:srgbClr val="31AF91"/>
    <a:srgbClr val="90A4AD"/>
    <a:srgbClr val="990000"/>
    <a:srgbClr val="CDDDE6"/>
    <a:srgbClr val="D3E4B4"/>
    <a:srgbClr val="25619D"/>
    <a:srgbClr val="F8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7D240-087C-439C-8A3D-9AC3764AD2C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4428B8-1DB4-4704-A5A8-68A2E0FF58C4}">
      <dgm:prSet/>
      <dgm:spPr/>
      <dgm:t>
        <a:bodyPr/>
        <a:lstStyle/>
        <a:p>
          <a:r>
            <a:rPr lang="fr-FR" dirty="0"/>
            <a:t>Panel de 15 personnes</a:t>
          </a:r>
          <a:endParaRPr lang="en-US" dirty="0"/>
        </a:p>
      </dgm:t>
    </dgm:pt>
    <dgm:pt modelId="{48FEEA10-0966-4E14-A643-B7B183E9A08B}" type="parTrans" cxnId="{541A947C-C0BF-4BE9-91E5-ABAEB1BC29E3}">
      <dgm:prSet/>
      <dgm:spPr/>
      <dgm:t>
        <a:bodyPr/>
        <a:lstStyle/>
        <a:p>
          <a:endParaRPr lang="en-US"/>
        </a:p>
      </dgm:t>
    </dgm:pt>
    <dgm:pt modelId="{6413E12E-F8FF-4841-95E7-30832417452E}" type="sibTrans" cxnId="{541A947C-C0BF-4BE9-91E5-ABAEB1BC29E3}">
      <dgm:prSet/>
      <dgm:spPr/>
      <dgm:t>
        <a:bodyPr/>
        <a:lstStyle/>
        <a:p>
          <a:endParaRPr lang="en-US"/>
        </a:p>
      </dgm:t>
    </dgm:pt>
    <dgm:pt modelId="{D0FA5154-216C-4890-A281-2BBCC6F3752E}">
      <dgm:prSet/>
      <dgm:spPr/>
      <dgm:t>
        <a:bodyPr/>
        <a:lstStyle/>
        <a:p>
          <a:r>
            <a:rPr lang="fr-FR">
              <a:latin typeface="+mn-lt"/>
              <a:cs typeface="Arial"/>
            </a:rPr>
            <a:t>Prédiction de l’activité</a:t>
          </a:r>
        </a:p>
      </dgm:t>
    </dgm:pt>
    <dgm:pt modelId="{F4076E40-4C26-4512-BAF5-88ED5F3A4559}" type="parTrans" cxnId="{BC073492-5E07-4581-AEAD-58D5598220DE}">
      <dgm:prSet/>
      <dgm:spPr/>
      <dgm:t>
        <a:bodyPr/>
        <a:lstStyle/>
        <a:p>
          <a:endParaRPr lang="fr-FR"/>
        </a:p>
      </dgm:t>
    </dgm:pt>
    <dgm:pt modelId="{5B254016-9C86-4881-9236-5623E1AB95D2}" type="sibTrans" cxnId="{BC073492-5E07-4581-AEAD-58D5598220DE}">
      <dgm:prSet/>
      <dgm:spPr/>
      <dgm:t>
        <a:bodyPr/>
        <a:lstStyle/>
        <a:p>
          <a:endParaRPr lang="fr-FR"/>
        </a:p>
      </dgm:t>
    </dgm:pt>
    <dgm:pt modelId="{5CDDE9E2-78E9-4EA4-8EF9-BD621838985F}">
      <dgm:prSet/>
      <dgm:spPr/>
      <dgm:t>
        <a:bodyPr/>
        <a:lstStyle/>
        <a:p>
          <a:r>
            <a:rPr lang="fr-FR"/>
            <a:t>Description des sujets</a:t>
          </a:r>
        </a:p>
      </dgm:t>
    </dgm:pt>
    <dgm:pt modelId="{90A6B2C0-5D77-4C7B-9C0F-1BA177FA4A29}" type="parTrans" cxnId="{DD1E8CE6-2A75-48FD-B551-0E6E6BFE321C}">
      <dgm:prSet/>
      <dgm:spPr/>
      <dgm:t>
        <a:bodyPr/>
        <a:lstStyle/>
        <a:p>
          <a:endParaRPr lang="fr-FR"/>
        </a:p>
      </dgm:t>
    </dgm:pt>
    <dgm:pt modelId="{300D4B22-FB66-4473-92D8-5F204DBDF280}" type="sibTrans" cxnId="{DD1E8CE6-2A75-48FD-B551-0E6E6BFE321C}">
      <dgm:prSet/>
      <dgm:spPr/>
      <dgm:t>
        <a:bodyPr/>
        <a:lstStyle/>
        <a:p>
          <a:endParaRPr lang="fr-FR"/>
        </a:p>
      </dgm:t>
    </dgm:pt>
    <dgm:pt modelId="{821B0FE9-D1A3-46E7-A519-AAB43619757F}">
      <dgm:prSet/>
      <dgm:spPr/>
      <dgm:t>
        <a:bodyPr/>
        <a:lstStyle/>
        <a:p>
          <a:r>
            <a:rPr lang="fr-FR"/>
            <a:t>Données de santé</a:t>
          </a:r>
        </a:p>
      </dgm:t>
    </dgm:pt>
    <dgm:pt modelId="{116E5B2D-0D3E-4A4C-8DD4-EF47FCDFA9CC}" type="parTrans" cxnId="{32A2AA00-1FA6-47F6-9AC5-1F91DB776445}">
      <dgm:prSet/>
      <dgm:spPr/>
      <dgm:t>
        <a:bodyPr/>
        <a:lstStyle/>
        <a:p>
          <a:endParaRPr lang="fr-FR"/>
        </a:p>
      </dgm:t>
    </dgm:pt>
    <dgm:pt modelId="{97BC097A-C4B0-4003-B63A-0AF0A8154340}" type="sibTrans" cxnId="{32A2AA00-1FA6-47F6-9AC5-1F91DB776445}">
      <dgm:prSet/>
      <dgm:spPr/>
      <dgm:t>
        <a:bodyPr/>
        <a:lstStyle/>
        <a:p>
          <a:endParaRPr lang="fr-FR"/>
        </a:p>
      </dgm:t>
    </dgm:pt>
    <dgm:pt modelId="{F8FFBA3C-6535-4399-93E7-B0F742D5BAB6}" type="pres">
      <dgm:prSet presAssocID="{7EC7D240-087C-439C-8A3D-9AC3764AD2C1}" presName="root" presStyleCnt="0">
        <dgm:presLayoutVars>
          <dgm:dir/>
          <dgm:resizeHandles val="exact"/>
        </dgm:presLayoutVars>
      </dgm:prSet>
      <dgm:spPr/>
    </dgm:pt>
    <dgm:pt modelId="{16888FC5-C802-4A0B-B358-4645140FDE99}" type="pres">
      <dgm:prSet presAssocID="{7EC7D240-087C-439C-8A3D-9AC3764AD2C1}" presName="container" presStyleCnt="0">
        <dgm:presLayoutVars>
          <dgm:dir/>
          <dgm:resizeHandles val="exact"/>
        </dgm:presLayoutVars>
      </dgm:prSet>
      <dgm:spPr/>
    </dgm:pt>
    <dgm:pt modelId="{6C18255E-784F-4B58-A816-9C3D59F8963E}" type="pres">
      <dgm:prSet presAssocID="{444428B8-1DB4-4704-A5A8-68A2E0FF58C4}" presName="compNode" presStyleCnt="0"/>
      <dgm:spPr/>
    </dgm:pt>
    <dgm:pt modelId="{A415A378-E8D5-4D61-94F1-7F03742AB14F}" type="pres">
      <dgm:prSet presAssocID="{444428B8-1DB4-4704-A5A8-68A2E0FF58C4}" presName="iconBgRect" presStyleLbl="bgShp" presStyleIdx="0" presStyleCnt="4"/>
      <dgm:spPr/>
    </dgm:pt>
    <dgm:pt modelId="{B8545C70-EBA1-42EE-9CC2-C102B20E06CA}" type="pres">
      <dgm:prSet presAssocID="{444428B8-1DB4-4704-A5A8-68A2E0FF58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F57B5D16-F82C-4BC0-9931-499D39EACE77}" type="pres">
      <dgm:prSet presAssocID="{444428B8-1DB4-4704-A5A8-68A2E0FF58C4}" presName="spaceRect" presStyleCnt="0"/>
      <dgm:spPr/>
    </dgm:pt>
    <dgm:pt modelId="{FF648E84-7268-4B6E-898E-DD1262D0D804}" type="pres">
      <dgm:prSet presAssocID="{444428B8-1DB4-4704-A5A8-68A2E0FF58C4}" presName="textRect" presStyleLbl="revTx" presStyleIdx="0" presStyleCnt="4">
        <dgm:presLayoutVars>
          <dgm:chMax val="1"/>
          <dgm:chPref val="1"/>
        </dgm:presLayoutVars>
      </dgm:prSet>
      <dgm:spPr/>
    </dgm:pt>
    <dgm:pt modelId="{1027CCE5-6181-4E01-88D3-561096192299}" type="pres">
      <dgm:prSet presAssocID="{6413E12E-F8FF-4841-95E7-30832417452E}" presName="sibTrans" presStyleLbl="sibTrans2D1" presStyleIdx="0" presStyleCnt="0"/>
      <dgm:spPr/>
    </dgm:pt>
    <dgm:pt modelId="{C89BF7BA-B342-4681-9990-F9CE680D459E}" type="pres">
      <dgm:prSet presAssocID="{5CDDE9E2-78E9-4EA4-8EF9-BD621838985F}" presName="compNode" presStyleCnt="0"/>
      <dgm:spPr/>
    </dgm:pt>
    <dgm:pt modelId="{C83C5556-F1EA-4528-8659-EDACC94A0C55}" type="pres">
      <dgm:prSet presAssocID="{5CDDE9E2-78E9-4EA4-8EF9-BD621838985F}" presName="iconBgRect" presStyleLbl="bgShp" presStyleIdx="1" presStyleCnt="4"/>
      <dgm:spPr/>
    </dgm:pt>
    <dgm:pt modelId="{0E970614-A157-4E0A-B265-56F5C7D999EF}" type="pres">
      <dgm:prSet presAssocID="{5CDDE9E2-78E9-4EA4-8EF9-BD62183898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9651E650-AF4A-482E-9F6C-97DC8DFD8C0E}" type="pres">
      <dgm:prSet presAssocID="{5CDDE9E2-78E9-4EA4-8EF9-BD621838985F}" presName="spaceRect" presStyleCnt="0"/>
      <dgm:spPr/>
    </dgm:pt>
    <dgm:pt modelId="{7E530434-4467-4F1E-9888-7745EB514912}" type="pres">
      <dgm:prSet presAssocID="{5CDDE9E2-78E9-4EA4-8EF9-BD621838985F}" presName="textRect" presStyleLbl="revTx" presStyleIdx="1" presStyleCnt="4">
        <dgm:presLayoutVars>
          <dgm:chMax val="1"/>
          <dgm:chPref val="1"/>
        </dgm:presLayoutVars>
      </dgm:prSet>
      <dgm:spPr/>
    </dgm:pt>
    <dgm:pt modelId="{FE01D62A-7E4F-475D-B9F6-4CCFF441FE33}" type="pres">
      <dgm:prSet presAssocID="{300D4B22-FB66-4473-92D8-5F204DBDF280}" presName="sibTrans" presStyleLbl="sibTrans2D1" presStyleIdx="0" presStyleCnt="0"/>
      <dgm:spPr/>
    </dgm:pt>
    <dgm:pt modelId="{F930FC5F-844D-48F3-ABB7-38B6A4AB8DEE}" type="pres">
      <dgm:prSet presAssocID="{821B0FE9-D1A3-46E7-A519-AAB43619757F}" presName="compNode" presStyleCnt="0"/>
      <dgm:spPr/>
    </dgm:pt>
    <dgm:pt modelId="{02867DCD-5BAC-4897-8B06-01ECF1886419}" type="pres">
      <dgm:prSet presAssocID="{821B0FE9-D1A3-46E7-A519-AAB43619757F}" presName="iconBgRect" presStyleLbl="bgShp" presStyleIdx="2" presStyleCnt="4"/>
      <dgm:spPr/>
    </dgm:pt>
    <dgm:pt modelId="{D5ED05AD-58FC-4499-AD06-9344003923F8}" type="pres">
      <dgm:prSet presAssocID="{821B0FE9-D1A3-46E7-A519-AAB4361975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ation"/>
        </a:ext>
      </dgm:extLst>
    </dgm:pt>
    <dgm:pt modelId="{6FB75AD5-00C3-463E-8E69-77E5A44F8CA7}" type="pres">
      <dgm:prSet presAssocID="{821B0FE9-D1A3-46E7-A519-AAB43619757F}" presName="spaceRect" presStyleCnt="0"/>
      <dgm:spPr/>
    </dgm:pt>
    <dgm:pt modelId="{EA26FDBA-CD10-4906-9FFA-28A278E24B40}" type="pres">
      <dgm:prSet presAssocID="{821B0FE9-D1A3-46E7-A519-AAB43619757F}" presName="textRect" presStyleLbl="revTx" presStyleIdx="2" presStyleCnt="4">
        <dgm:presLayoutVars>
          <dgm:chMax val="1"/>
          <dgm:chPref val="1"/>
        </dgm:presLayoutVars>
      </dgm:prSet>
      <dgm:spPr/>
    </dgm:pt>
    <dgm:pt modelId="{E64862E7-F6AC-4053-B076-D5032D471338}" type="pres">
      <dgm:prSet presAssocID="{97BC097A-C4B0-4003-B63A-0AF0A8154340}" presName="sibTrans" presStyleLbl="sibTrans2D1" presStyleIdx="0" presStyleCnt="0"/>
      <dgm:spPr/>
    </dgm:pt>
    <dgm:pt modelId="{26A32401-FBB1-423B-8D0C-ED47FF343168}" type="pres">
      <dgm:prSet presAssocID="{D0FA5154-216C-4890-A281-2BBCC6F3752E}" presName="compNode" presStyleCnt="0"/>
      <dgm:spPr/>
    </dgm:pt>
    <dgm:pt modelId="{DC5C6343-96EF-49DF-8B7E-A75886461160}" type="pres">
      <dgm:prSet presAssocID="{D0FA5154-216C-4890-A281-2BBCC6F3752E}" presName="iconBgRect" presStyleLbl="bgShp" presStyleIdx="3" presStyleCnt="4"/>
      <dgm:spPr/>
    </dgm:pt>
    <dgm:pt modelId="{FF1A701E-8020-45BC-9556-0B70740E3011}" type="pres">
      <dgm:prSet presAssocID="{D0FA5154-216C-4890-A281-2BBCC6F37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6C8D1E7B-462A-4FC1-ACA4-B5397035382E}" type="pres">
      <dgm:prSet presAssocID="{D0FA5154-216C-4890-A281-2BBCC6F3752E}" presName="spaceRect" presStyleCnt="0"/>
      <dgm:spPr/>
    </dgm:pt>
    <dgm:pt modelId="{A48963D6-F077-4B39-9E5E-2BFCDB230450}" type="pres">
      <dgm:prSet presAssocID="{D0FA5154-216C-4890-A281-2BBCC6F375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A2AA00-1FA6-47F6-9AC5-1F91DB776445}" srcId="{7EC7D240-087C-439C-8A3D-9AC3764AD2C1}" destId="{821B0FE9-D1A3-46E7-A519-AAB43619757F}" srcOrd="2" destOrd="0" parTransId="{116E5B2D-0D3E-4A4C-8DD4-EF47FCDFA9CC}" sibTransId="{97BC097A-C4B0-4003-B63A-0AF0A8154340}"/>
    <dgm:cxn modelId="{26C0F610-D078-4E4C-AF75-B3649A0AE29C}" type="presOf" srcId="{D0FA5154-216C-4890-A281-2BBCC6F3752E}" destId="{A48963D6-F077-4B39-9E5E-2BFCDB230450}" srcOrd="0" destOrd="0" presId="urn:microsoft.com/office/officeart/2018/2/layout/IconCircleList"/>
    <dgm:cxn modelId="{8F73542F-7C6D-4A0E-ACEE-4164B4D8DA14}" type="presOf" srcId="{7EC7D240-087C-439C-8A3D-9AC3764AD2C1}" destId="{F8FFBA3C-6535-4399-93E7-B0F742D5BAB6}" srcOrd="0" destOrd="0" presId="urn:microsoft.com/office/officeart/2018/2/layout/IconCircleList"/>
    <dgm:cxn modelId="{A3B7D040-EB45-47E0-A5B2-2824A285D541}" type="presOf" srcId="{6413E12E-F8FF-4841-95E7-30832417452E}" destId="{1027CCE5-6181-4E01-88D3-561096192299}" srcOrd="0" destOrd="0" presId="urn:microsoft.com/office/officeart/2018/2/layout/IconCircleList"/>
    <dgm:cxn modelId="{541A947C-C0BF-4BE9-91E5-ABAEB1BC29E3}" srcId="{7EC7D240-087C-439C-8A3D-9AC3764AD2C1}" destId="{444428B8-1DB4-4704-A5A8-68A2E0FF58C4}" srcOrd="0" destOrd="0" parTransId="{48FEEA10-0966-4E14-A643-B7B183E9A08B}" sibTransId="{6413E12E-F8FF-4841-95E7-30832417452E}"/>
    <dgm:cxn modelId="{BC073492-5E07-4581-AEAD-58D5598220DE}" srcId="{7EC7D240-087C-439C-8A3D-9AC3764AD2C1}" destId="{D0FA5154-216C-4890-A281-2BBCC6F3752E}" srcOrd="3" destOrd="0" parTransId="{F4076E40-4C26-4512-BAF5-88ED5F3A4559}" sibTransId="{5B254016-9C86-4881-9236-5623E1AB95D2}"/>
    <dgm:cxn modelId="{44A3989B-1F97-4AAA-8BA6-27E676876A7C}" type="presOf" srcId="{444428B8-1DB4-4704-A5A8-68A2E0FF58C4}" destId="{FF648E84-7268-4B6E-898E-DD1262D0D804}" srcOrd="0" destOrd="0" presId="urn:microsoft.com/office/officeart/2018/2/layout/IconCircleList"/>
    <dgm:cxn modelId="{DF2370AA-F48E-45CB-B3FE-07DA4DD5ED83}" type="presOf" srcId="{97BC097A-C4B0-4003-B63A-0AF0A8154340}" destId="{E64862E7-F6AC-4053-B076-D5032D471338}" srcOrd="0" destOrd="0" presId="urn:microsoft.com/office/officeart/2018/2/layout/IconCircleList"/>
    <dgm:cxn modelId="{ED67BCB2-AED8-40D6-BB34-548717D883BE}" type="presOf" srcId="{5CDDE9E2-78E9-4EA4-8EF9-BD621838985F}" destId="{7E530434-4467-4F1E-9888-7745EB514912}" srcOrd="0" destOrd="0" presId="urn:microsoft.com/office/officeart/2018/2/layout/IconCircleList"/>
    <dgm:cxn modelId="{40F3A9C7-2EA2-4BB0-9621-2A174485B5F3}" type="presOf" srcId="{300D4B22-FB66-4473-92D8-5F204DBDF280}" destId="{FE01D62A-7E4F-475D-B9F6-4CCFF441FE33}" srcOrd="0" destOrd="0" presId="urn:microsoft.com/office/officeart/2018/2/layout/IconCircleList"/>
    <dgm:cxn modelId="{E52B6BD1-8CBF-454D-8708-CB08F7740F6A}" type="presOf" srcId="{821B0FE9-D1A3-46E7-A519-AAB43619757F}" destId="{EA26FDBA-CD10-4906-9FFA-28A278E24B40}" srcOrd="0" destOrd="0" presId="urn:microsoft.com/office/officeart/2018/2/layout/IconCircleList"/>
    <dgm:cxn modelId="{DD1E8CE6-2A75-48FD-B551-0E6E6BFE321C}" srcId="{7EC7D240-087C-439C-8A3D-9AC3764AD2C1}" destId="{5CDDE9E2-78E9-4EA4-8EF9-BD621838985F}" srcOrd="1" destOrd="0" parTransId="{90A6B2C0-5D77-4C7B-9C0F-1BA177FA4A29}" sibTransId="{300D4B22-FB66-4473-92D8-5F204DBDF280}"/>
    <dgm:cxn modelId="{09828963-69EE-4E0C-8220-BE10BC8EFD18}" type="presParOf" srcId="{F8FFBA3C-6535-4399-93E7-B0F742D5BAB6}" destId="{16888FC5-C802-4A0B-B358-4645140FDE99}" srcOrd="0" destOrd="0" presId="urn:microsoft.com/office/officeart/2018/2/layout/IconCircleList"/>
    <dgm:cxn modelId="{DB963A67-64B2-48C3-AAD7-BE5C3AC77ADF}" type="presParOf" srcId="{16888FC5-C802-4A0B-B358-4645140FDE99}" destId="{6C18255E-784F-4B58-A816-9C3D59F8963E}" srcOrd="0" destOrd="0" presId="urn:microsoft.com/office/officeart/2018/2/layout/IconCircleList"/>
    <dgm:cxn modelId="{6B651C73-710E-492C-8503-B7D87C7B1FC7}" type="presParOf" srcId="{6C18255E-784F-4B58-A816-9C3D59F8963E}" destId="{A415A378-E8D5-4D61-94F1-7F03742AB14F}" srcOrd="0" destOrd="0" presId="urn:microsoft.com/office/officeart/2018/2/layout/IconCircleList"/>
    <dgm:cxn modelId="{717F7A75-A18A-4671-B944-2A9286562D31}" type="presParOf" srcId="{6C18255E-784F-4B58-A816-9C3D59F8963E}" destId="{B8545C70-EBA1-42EE-9CC2-C102B20E06CA}" srcOrd="1" destOrd="0" presId="urn:microsoft.com/office/officeart/2018/2/layout/IconCircleList"/>
    <dgm:cxn modelId="{5ED61512-FF13-4260-8140-C0634863EE49}" type="presParOf" srcId="{6C18255E-784F-4B58-A816-9C3D59F8963E}" destId="{F57B5D16-F82C-4BC0-9931-499D39EACE77}" srcOrd="2" destOrd="0" presId="urn:microsoft.com/office/officeart/2018/2/layout/IconCircleList"/>
    <dgm:cxn modelId="{6FED9D1B-546F-41C3-BFB2-2F37F39EC72E}" type="presParOf" srcId="{6C18255E-784F-4B58-A816-9C3D59F8963E}" destId="{FF648E84-7268-4B6E-898E-DD1262D0D804}" srcOrd="3" destOrd="0" presId="urn:microsoft.com/office/officeart/2018/2/layout/IconCircleList"/>
    <dgm:cxn modelId="{DE4DECCA-047F-41C9-B3C1-40703BA29766}" type="presParOf" srcId="{16888FC5-C802-4A0B-B358-4645140FDE99}" destId="{1027CCE5-6181-4E01-88D3-561096192299}" srcOrd="1" destOrd="0" presId="urn:microsoft.com/office/officeart/2018/2/layout/IconCircleList"/>
    <dgm:cxn modelId="{0B5CCBDD-3E85-400D-81F4-B1B3F75BAF30}" type="presParOf" srcId="{16888FC5-C802-4A0B-B358-4645140FDE99}" destId="{C89BF7BA-B342-4681-9990-F9CE680D459E}" srcOrd="2" destOrd="0" presId="urn:microsoft.com/office/officeart/2018/2/layout/IconCircleList"/>
    <dgm:cxn modelId="{2EBBBE45-640C-4BEE-B55F-B890B6B1D808}" type="presParOf" srcId="{C89BF7BA-B342-4681-9990-F9CE680D459E}" destId="{C83C5556-F1EA-4528-8659-EDACC94A0C55}" srcOrd="0" destOrd="0" presId="urn:microsoft.com/office/officeart/2018/2/layout/IconCircleList"/>
    <dgm:cxn modelId="{B2F0F6E8-3741-4424-ACF7-5C487C8399B8}" type="presParOf" srcId="{C89BF7BA-B342-4681-9990-F9CE680D459E}" destId="{0E970614-A157-4E0A-B265-56F5C7D999EF}" srcOrd="1" destOrd="0" presId="urn:microsoft.com/office/officeart/2018/2/layout/IconCircleList"/>
    <dgm:cxn modelId="{AE375DB4-3C3C-4714-BFE6-0301A434D67B}" type="presParOf" srcId="{C89BF7BA-B342-4681-9990-F9CE680D459E}" destId="{9651E650-AF4A-482E-9F6C-97DC8DFD8C0E}" srcOrd="2" destOrd="0" presId="urn:microsoft.com/office/officeart/2018/2/layout/IconCircleList"/>
    <dgm:cxn modelId="{24311FF7-D9CE-41F6-8043-ACBC12142B82}" type="presParOf" srcId="{C89BF7BA-B342-4681-9990-F9CE680D459E}" destId="{7E530434-4467-4F1E-9888-7745EB514912}" srcOrd="3" destOrd="0" presId="urn:microsoft.com/office/officeart/2018/2/layout/IconCircleList"/>
    <dgm:cxn modelId="{DE51BC7E-05A9-4045-9D8F-F99C1BECF615}" type="presParOf" srcId="{16888FC5-C802-4A0B-B358-4645140FDE99}" destId="{FE01D62A-7E4F-475D-B9F6-4CCFF441FE33}" srcOrd="3" destOrd="0" presId="urn:microsoft.com/office/officeart/2018/2/layout/IconCircleList"/>
    <dgm:cxn modelId="{C959C534-488D-4634-B6EB-488D8FCDEB17}" type="presParOf" srcId="{16888FC5-C802-4A0B-B358-4645140FDE99}" destId="{F930FC5F-844D-48F3-ABB7-38B6A4AB8DEE}" srcOrd="4" destOrd="0" presId="urn:microsoft.com/office/officeart/2018/2/layout/IconCircleList"/>
    <dgm:cxn modelId="{2870AE35-5474-41F8-B554-B8FC339780EB}" type="presParOf" srcId="{F930FC5F-844D-48F3-ABB7-38B6A4AB8DEE}" destId="{02867DCD-5BAC-4897-8B06-01ECF1886419}" srcOrd="0" destOrd="0" presId="urn:microsoft.com/office/officeart/2018/2/layout/IconCircleList"/>
    <dgm:cxn modelId="{E33708E4-5F24-41A6-AD74-D41940919DF3}" type="presParOf" srcId="{F930FC5F-844D-48F3-ABB7-38B6A4AB8DEE}" destId="{D5ED05AD-58FC-4499-AD06-9344003923F8}" srcOrd="1" destOrd="0" presId="urn:microsoft.com/office/officeart/2018/2/layout/IconCircleList"/>
    <dgm:cxn modelId="{8B32F0F5-33C2-4622-AB7A-33ADF1B59E7F}" type="presParOf" srcId="{F930FC5F-844D-48F3-ABB7-38B6A4AB8DEE}" destId="{6FB75AD5-00C3-463E-8E69-77E5A44F8CA7}" srcOrd="2" destOrd="0" presId="urn:microsoft.com/office/officeart/2018/2/layout/IconCircleList"/>
    <dgm:cxn modelId="{82727B02-D011-412A-B185-7FED68DE8897}" type="presParOf" srcId="{F930FC5F-844D-48F3-ABB7-38B6A4AB8DEE}" destId="{EA26FDBA-CD10-4906-9FFA-28A278E24B40}" srcOrd="3" destOrd="0" presId="urn:microsoft.com/office/officeart/2018/2/layout/IconCircleList"/>
    <dgm:cxn modelId="{759F9749-2A13-4E00-A74A-06AE677B6783}" type="presParOf" srcId="{16888FC5-C802-4A0B-B358-4645140FDE99}" destId="{E64862E7-F6AC-4053-B076-D5032D471338}" srcOrd="5" destOrd="0" presId="urn:microsoft.com/office/officeart/2018/2/layout/IconCircleList"/>
    <dgm:cxn modelId="{42AAF852-15AC-49D9-A7FA-B5962D54DEAA}" type="presParOf" srcId="{16888FC5-C802-4A0B-B358-4645140FDE99}" destId="{26A32401-FBB1-423B-8D0C-ED47FF343168}" srcOrd="6" destOrd="0" presId="urn:microsoft.com/office/officeart/2018/2/layout/IconCircleList"/>
    <dgm:cxn modelId="{3FCF85F1-6510-4672-B8E0-D6B78C703663}" type="presParOf" srcId="{26A32401-FBB1-423B-8D0C-ED47FF343168}" destId="{DC5C6343-96EF-49DF-8B7E-A75886461160}" srcOrd="0" destOrd="0" presId="urn:microsoft.com/office/officeart/2018/2/layout/IconCircleList"/>
    <dgm:cxn modelId="{5561B38E-CC68-43A5-BF9A-8AA8454B1ECF}" type="presParOf" srcId="{26A32401-FBB1-423B-8D0C-ED47FF343168}" destId="{FF1A701E-8020-45BC-9556-0B70740E3011}" srcOrd="1" destOrd="0" presId="urn:microsoft.com/office/officeart/2018/2/layout/IconCircleList"/>
    <dgm:cxn modelId="{B535DD90-A7E5-4F08-8244-7DD3C0FFBB05}" type="presParOf" srcId="{26A32401-FBB1-423B-8D0C-ED47FF343168}" destId="{6C8D1E7B-462A-4FC1-ACA4-B5397035382E}" srcOrd="2" destOrd="0" presId="urn:microsoft.com/office/officeart/2018/2/layout/IconCircleList"/>
    <dgm:cxn modelId="{793C9224-1410-4F93-8E53-BECF1ED0A186}" type="presParOf" srcId="{26A32401-FBB1-423B-8D0C-ED47FF343168}" destId="{A48963D6-F077-4B39-9E5E-2BFCDB2304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7D240-087C-439C-8A3D-9AC3764AD2C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4428B8-1DB4-4704-A5A8-68A2E0FF58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Import</a:t>
          </a:r>
          <a:endParaRPr lang="en-US" dirty="0"/>
        </a:p>
      </dgm:t>
    </dgm:pt>
    <dgm:pt modelId="{48FEEA10-0966-4E14-A643-B7B183E9A08B}" type="parTrans" cxnId="{541A947C-C0BF-4BE9-91E5-ABAEB1BC29E3}">
      <dgm:prSet/>
      <dgm:spPr/>
      <dgm:t>
        <a:bodyPr/>
        <a:lstStyle/>
        <a:p>
          <a:endParaRPr lang="en-US"/>
        </a:p>
      </dgm:t>
    </dgm:pt>
    <dgm:pt modelId="{6413E12E-F8FF-4841-95E7-30832417452E}" type="sibTrans" cxnId="{541A947C-C0BF-4BE9-91E5-ABAEB1BC29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DDE9E2-78E9-4EA4-8EF9-BD62183898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Traitement</a:t>
          </a:r>
        </a:p>
      </dgm:t>
    </dgm:pt>
    <dgm:pt modelId="{90A6B2C0-5D77-4C7B-9C0F-1BA177FA4A29}" type="parTrans" cxnId="{DD1E8CE6-2A75-48FD-B551-0E6E6BFE321C}">
      <dgm:prSet/>
      <dgm:spPr/>
      <dgm:t>
        <a:bodyPr/>
        <a:lstStyle/>
        <a:p>
          <a:endParaRPr lang="fr-FR"/>
        </a:p>
      </dgm:t>
    </dgm:pt>
    <dgm:pt modelId="{300D4B22-FB66-4473-92D8-5F204DBDF280}" type="sibTrans" cxnId="{DD1E8CE6-2A75-48FD-B551-0E6E6BFE321C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821B0FE9-D1A3-46E7-A519-AAB43619757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Modélisation</a:t>
          </a:r>
        </a:p>
      </dgm:t>
    </dgm:pt>
    <dgm:pt modelId="{116E5B2D-0D3E-4A4C-8DD4-EF47FCDFA9CC}" type="parTrans" cxnId="{32A2AA00-1FA6-47F6-9AC5-1F91DB776445}">
      <dgm:prSet/>
      <dgm:spPr/>
      <dgm:t>
        <a:bodyPr/>
        <a:lstStyle/>
        <a:p>
          <a:endParaRPr lang="fr-FR"/>
        </a:p>
      </dgm:t>
    </dgm:pt>
    <dgm:pt modelId="{97BC097A-C4B0-4003-B63A-0AF0A8154340}" type="sibTrans" cxnId="{32A2AA00-1FA6-47F6-9AC5-1F91DB776445}">
      <dgm:prSet/>
      <dgm:spPr/>
      <dgm:t>
        <a:bodyPr/>
        <a:lstStyle/>
        <a:p>
          <a:endParaRPr lang="fr-FR"/>
        </a:p>
      </dgm:t>
    </dgm:pt>
    <dgm:pt modelId="{F8FFBA3C-6535-4399-93E7-B0F742D5BAB6}" type="pres">
      <dgm:prSet presAssocID="{7EC7D240-087C-439C-8A3D-9AC3764AD2C1}" presName="root" presStyleCnt="0">
        <dgm:presLayoutVars>
          <dgm:dir/>
          <dgm:resizeHandles val="exact"/>
        </dgm:presLayoutVars>
      </dgm:prSet>
      <dgm:spPr/>
    </dgm:pt>
    <dgm:pt modelId="{16888FC5-C802-4A0B-B358-4645140FDE99}" type="pres">
      <dgm:prSet presAssocID="{7EC7D240-087C-439C-8A3D-9AC3764AD2C1}" presName="container" presStyleCnt="0">
        <dgm:presLayoutVars>
          <dgm:dir/>
          <dgm:resizeHandles val="exact"/>
        </dgm:presLayoutVars>
      </dgm:prSet>
      <dgm:spPr/>
    </dgm:pt>
    <dgm:pt modelId="{6C18255E-784F-4B58-A816-9C3D59F8963E}" type="pres">
      <dgm:prSet presAssocID="{444428B8-1DB4-4704-A5A8-68A2E0FF58C4}" presName="compNode" presStyleCnt="0"/>
      <dgm:spPr/>
    </dgm:pt>
    <dgm:pt modelId="{A415A378-E8D5-4D61-94F1-7F03742AB14F}" type="pres">
      <dgm:prSet presAssocID="{444428B8-1DB4-4704-A5A8-68A2E0FF58C4}" presName="iconBgRect" presStyleLbl="bgShp" presStyleIdx="0" presStyleCnt="3" custLinFactX="134534" custLinFactY="-56324" custLinFactNeighborX="200000" custLinFactNeighborY="-100000"/>
      <dgm:spPr/>
    </dgm:pt>
    <dgm:pt modelId="{B8545C70-EBA1-42EE-9CC2-C102B20E06CA}" type="pres">
      <dgm:prSet presAssocID="{444428B8-1DB4-4704-A5A8-68A2E0FF58C4}" presName="iconRect" presStyleLbl="node1" presStyleIdx="0" presStyleCnt="3" custLinFactX="276783" custLinFactY="-100000" custLinFactNeighborX="300000" custLinFactNeighborY="-1695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F57B5D16-F82C-4BC0-9931-499D39EACE77}" type="pres">
      <dgm:prSet presAssocID="{444428B8-1DB4-4704-A5A8-68A2E0FF58C4}" presName="spaceRect" presStyleCnt="0"/>
      <dgm:spPr/>
    </dgm:pt>
    <dgm:pt modelId="{FF648E84-7268-4B6E-898E-DD1262D0D804}" type="pres">
      <dgm:prSet presAssocID="{444428B8-1DB4-4704-A5A8-68A2E0FF58C4}" presName="textRect" presStyleLbl="revTx" presStyleIdx="0" presStyleCnt="3" custLinFactX="41924" custLinFactY="-56324" custLinFactNeighborX="100000" custLinFactNeighborY="-100000">
        <dgm:presLayoutVars>
          <dgm:chMax val="1"/>
          <dgm:chPref val="1"/>
        </dgm:presLayoutVars>
      </dgm:prSet>
      <dgm:spPr/>
    </dgm:pt>
    <dgm:pt modelId="{1027CCE5-6181-4E01-88D3-561096192299}" type="pres">
      <dgm:prSet presAssocID="{6413E12E-F8FF-4841-95E7-30832417452E}" presName="sibTrans" presStyleLbl="sibTrans2D1" presStyleIdx="0" presStyleCnt="0"/>
      <dgm:spPr/>
    </dgm:pt>
    <dgm:pt modelId="{C89BF7BA-B342-4681-9990-F9CE680D459E}" type="pres">
      <dgm:prSet presAssocID="{5CDDE9E2-78E9-4EA4-8EF9-BD621838985F}" presName="compNode" presStyleCnt="0"/>
      <dgm:spPr/>
    </dgm:pt>
    <dgm:pt modelId="{C83C5556-F1EA-4528-8659-EDACC94A0C55}" type="pres">
      <dgm:prSet presAssocID="{5CDDE9E2-78E9-4EA4-8EF9-BD621838985F}" presName="iconBgRect" presStyleLbl="bgShp" presStyleIdx="1" presStyleCnt="3" custLinFactNeighborX="-64093" custLinFactNeighborY="43352"/>
      <dgm:spPr/>
    </dgm:pt>
    <dgm:pt modelId="{0E970614-A157-4E0A-B265-56F5C7D999EF}" type="pres">
      <dgm:prSet presAssocID="{5CDDE9E2-78E9-4EA4-8EF9-BD621838985F}" presName="iconRect" presStyleLbl="node1" presStyleIdx="1" presStyleCnt="3" custLinFactX="-10505" custLinFactNeighborX="-100000" custLinFactNeighborY="74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9651E650-AF4A-482E-9F6C-97DC8DFD8C0E}" type="pres">
      <dgm:prSet presAssocID="{5CDDE9E2-78E9-4EA4-8EF9-BD621838985F}" presName="spaceRect" presStyleCnt="0"/>
      <dgm:spPr/>
    </dgm:pt>
    <dgm:pt modelId="{7E530434-4467-4F1E-9888-7745EB514912}" type="pres">
      <dgm:prSet presAssocID="{5CDDE9E2-78E9-4EA4-8EF9-BD621838985F}" presName="textRect" presStyleLbl="revTx" presStyleIdx="1" presStyleCnt="3" custLinFactNeighborX="-27191" custLinFactNeighborY="43352">
        <dgm:presLayoutVars>
          <dgm:chMax val="1"/>
          <dgm:chPref val="1"/>
        </dgm:presLayoutVars>
      </dgm:prSet>
      <dgm:spPr/>
    </dgm:pt>
    <dgm:pt modelId="{FE01D62A-7E4F-475D-B9F6-4CCFF441FE33}" type="pres">
      <dgm:prSet presAssocID="{300D4B22-FB66-4473-92D8-5F204DBDF280}" presName="sibTrans" presStyleLbl="sibTrans2D1" presStyleIdx="0" presStyleCnt="0"/>
      <dgm:spPr/>
    </dgm:pt>
    <dgm:pt modelId="{F930FC5F-844D-48F3-ABB7-38B6A4AB8DEE}" type="pres">
      <dgm:prSet presAssocID="{821B0FE9-D1A3-46E7-A519-AAB43619757F}" presName="compNode" presStyleCnt="0"/>
      <dgm:spPr/>
    </dgm:pt>
    <dgm:pt modelId="{02867DCD-5BAC-4897-8B06-01ECF1886419}" type="pres">
      <dgm:prSet presAssocID="{821B0FE9-D1A3-46E7-A519-AAB43619757F}" presName="iconBgRect" presStyleLbl="bgShp" presStyleIdx="2" presStyleCnt="3" custLinFactX="139225" custLinFactNeighborX="200000" custLinFactNeighborY="73473"/>
      <dgm:spPr/>
    </dgm:pt>
    <dgm:pt modelId="{D5ED05AD-58FC-4499-AD06-9344003923F8}" type="pres">
      <dgm:prSet presAssocID="{821B0FE9-D1A3-46E7-A519-AAB43619757F}" presName="iconRect" presStyleLbl="node1" presStyleIdx="2" presStyleCnt="3" custLinFactX="284870" custLinFactY="26677" custLinFactNeighborX="300000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ène de forêt"/>
        </a:ext>
      </dgm:extLst>
    </dgm:pt>
    <dgm:pt modelId="{6FB75AD5-00C3-463E-8E69-77E5A44F8CA7}" type="pres">
      <dgm:prSet presAssocID="{821B0FE9-D1A3-46E7-A519-AAB43619757F}" presName="spaceRect" presStyleCnt="0"/>
      <dgm:spPr/>
    </dgm:pt>
    <dgm:pt modelId="{EA26FDBA-CD10-4906-9FFA-28A278E24B40}" type="pres">
      <dgm:prSet presAssocID="{821B0FE9-D1A3-46E7-A519-AAB43619757F}" presName="textRect" presStyleLbl="revTx" presStyleIdx="2" presStyleCnt="3" custLinFactX="43914" custLinFactNeighborX="100000" custLinFactNeighborY="73473">
        <dgm:presLayoutVars>
          <dgm:chMax val="1"/>
          <dgm:chPref val="1"/>
        </dgm:presLayoutVars>
      </dgm:prSet>
      <dgm:spPr/>
    </dgm:pt>
  </dgm:ptLst>
  <dgm:cxnLst>
    <dgm:cxn modelId="{32A2AA00-1FA6-47F6-9AC5-1F91DB776445}" srcId="{7EC7D240-087C-439C-8A3D-9AC3764AD2C1}" destId="{821B0FE9-D1A3-46E7-A519-AAB43619757F}" srcOrd="2" destOrd="0" parTransId="{116E5B2D-0D3E-4A4C-8DD4-EF47FCDFA9CC}" sibTransId="{97BC097A-C4B0-4003-B63A-0AF0A8154340}"/>
    <dgm:cxn modelId="{8F73542F-7C6D-4A0E-ACEE-4164B4D8DA14}" type="presOf" srcId="{7EC7D240-087C-439C-8A3D-9AC3764AD2C1}" destId="{F8FFBA3C-6535-4399-93E7-B0F742D5BAB6}" srcOrd="0" destOrd="0" presId="urn:microsoft.com/office/officeart/2018/2/layout/IconCircleList"/>
    <dgm:cxn modelId="{A3B7D040-EB45-47E0-A5B2-2824A285D541}" type="presOf" srcId="{6413E12E-F8FF-4841-95E7-30832417452E}" destId="{1027CCE5-6181-4E01-88D3-561096192299}" srcOrd="0" destOrd="0" presId="urn:microsoft.com/office/officeart/2018/2/layout/IconCircleList"/>
    <dgm:cxn modelId="{541A947C-C0BF-4BE9-91E5-ABAEB1BC29E3}" srcId="{7EC7D240-087C-439C-8A3D-9AC3764AD2C1}" destId="{444428B8-1DB4-4704-A5A8-68A2E0FF58C4}" srcOrd="0" destOrd="0" parTransId="{48FEEA10-0966-4E14-A643-B7B183E9A08B}" sibTransId="{6413E12E-F8FF-4841-95E7-30832417452E}"/>
    <dgm:cxn modelId="{44A3989B-1F97-4AAA-8BA6-27E676876A7C}" type="presOf" srcId="{444428B8-1DB4-4704-A5A8-68A2E0FF58C4}" destId="{FF648E84-7268-4B6E-898E-DD1262D0D804}" srcOrd="0" destOrd="0" presId="urn:microsoft.com/office/officeart/2018/2/layout/IconCircleList"/>
    <dgm:cxn modelId="{ED67BCB2-AED8-40D6-BB34-548717D883BE}" type="presOf" srcId="{5CDDE9E2-78E9-4EA4-8EF9-BD621838985F}" destId="{7E530434-4467-4F1E-9888-7745EB514912}" srcOrd="0" destOrd="0" presId="urn:microsoft.com/office/officeart/2018/2/layout/IconCircleList"/>
    <dgm:cxn modelId="{40F3A9C7-2EA2-4BB0-9621-2A174485B5F3}" type="presOf" srcId="{300D4B22-FB66-4473-92D8-5F204DBDF280}" destId="{FE01D62A-7E4F-475D-B9F6-4CCFF441FE33}" srcOrd="0" destOrd="0" presId="urn:microsoft.com/office/officeart/2018/2/layout/IconCircleList"/>
    <dgm:cxn modelId="{E52B6BD1-8CBF-454D-8708-CB08F7740F6A}" type="presOf" srcId="{821B0FE9-D1A3-46E7-A519-AAB43619757F}" destId="{EA26FDBA-CD10-4906-9FFA-28A278E24B40}" srcOrd="0" destOrd="0" presId="urn:microsoft.com/office/officeart/2018/2/layout/IconCircleList"/>
    <dgm:cxn modelId="{DD1E8CE6-2A75-48FD-B551-0E6E6BFE321C}" srcId="{7EC7D240-087C-439C-8A3D-9AC3764AD2C1}" destId="{5CDDE9E2-78E9-4EA4-8EF9-BD621838985F}" srcOrd="1" destOrd="0" parTransId="{90A6B2C0-5D77-4C7B-9C0F-1BA177FA4A29}" sibTransId="{300D4B22-FB66-4473-92D8-5F204DBDF280}"/>
    <dgm:cxn modelId="{09828963-69EE-4E0C-8220-BE10BC8EFD18}" type="presParOf" srcId="{F8FFBA3C-6535-4399-93E7-B0F742D5BAB6}" destId="{16888FC5-C802-4A0B-B358-4645140FDE99}" srcOrd="0" destOrd="0" presId="urn:microsoft.com/office/officeart/2018/2/layout/IconCircleList"/>
    <dgm:cxn modelId="{DB963A67-64B2-48C3-AAD7-BE5C3AC77ADF}" type="presParOf" srcId="{16888FC5-C802-4A0B-B358-4645140FDE99}" destId="{6C18255E-784F-4B58-A816-9C3D59F8963E}" srcOrd="0" destOrd="0" presId="urn:microsoft.com/office/officeart/2018/2/layout/IconCircleList"/>
    <dgm:cxn modelId="{6B651C73-710E-492C-8503-B7D87C7B1FC7}" type="presParOf" srcId="{6C18255E-784F-4B58-A816-9C3D59F8963E}" destId="{A415A378-E8D5-4D61-94F1-7F03742AB14F}" srcOrd="0" destOrd="0" presId="urn:microsoft.com/office/officeart/2018/2/layout/IconCircleList"/>
    <dgm:cxn modelId="{717F7A75-A18A-4671-B944-2A9286562D31}" type="presParOf" srcId="{6C18255E-784F-4B58-A816-9C3D59F8963E}" destId="{B8545C70-EBA1-42EE-9CC2-C102B20E06CA}" srcOrd="1" destOrd="0" presId="urn:microsoft.com/office/officeart/2018/2/layout/IconCircleList"/>
    <dgm:cxn modelId="{5ED61512-FF13-4260-8140-C0634863EE49}" type="presParOf" srcId="{6C18255E-784F-4B58-A816-9C3D59F8963E}" destId="{F57B5D16-F82C-4BC0-9931-499D39EACE77}" srcOrd="2" destOrd="0" presId="urn:microsoft.com/office/officeart/2018/2/layout/IconCircleList"/>
    <dgm:cxn modelId="{6FED9D1B-546F-41C3-BFB2-2F37F39EC72E}" type="presParOf" srcId="{6C18255E-784F-4B58-A816-9C3D59F8963E}" destId="{FF648E84-7268-4B6E-898E-DD1262D0D804}" srcOrd="3" destOrd="0" presId="urn:microsoft.com/office/officeart/2018/2/layout/IconCircleList"/>
    <dgm:cxn modelId="{DE4DECCA-047F-41C9-B3C1-40703BA29766}" type="presParOf" srcId="{16888FC5-C802-4A0B-B358-4645140FDE99}" destId="{1027CCE5-6181-4E01-88D3-561096192299}" srcOrd="1" destOrd="0" presId="urn:microsoft.com/office/officeart/2018/2/layout/IconCircleList"/>
    <dgm:cxn modelId="{0B5CCBDD-3E85-400D-81F4-B1B3F75BAF30}" type="presParOf" srcId="{16888FC5-C802-4A0B-B358-4645140FDE99}" destId="{C89BF7BA-B342-4681-9990-F9CE680D459E}" srcOrd="2" destOrd="0" presId="urn:microsoft.com/office/officeart/2018/2/layout/IconCircleList"/>
    <dgm:cxn modelId="{2EBBBE45-640C-4BEE-B55F-B890B6B1D808}" type="presParOf" srcId="{C89BF7BA-B342-4681-9990-F9CE680D459E}" destId="{C83C5556-F1EA-4528-8659-EDACC94A0C55}" srcOrd="0" destOrd="0" presId="urn:microsoft.com/office/officeart/2018/2/layout/IconCircleList"/>
    <dgm:cxn modelId="{B2F0F6E8-3741-4424-ACF7-5C487C8399B8}" type="presParOf" srcId="{C89BF7BA-B342-4681-9990-F9CE680D459E}" destId="{0E970614-A157-4E0A-B265-56F5C7D999EF}" srcOrd="1" destOrd="0" presId="urn:microsoft.com/office/officeart/2018/2/layout/IconCircleList"/>
    <dgm:cxn modelId="{AE375DB4-3C3C-4714-BFE6-0301A434D67B}" type="presParOf" srcId="{C89BF7BA-B342-4681-9990-F9CE680D459E}" destId="{9651E650-AF4A-482E-9F6C-97DC8DFD8C0E}" srcOrd="2" destOrd="0" presId="urn:microsoft.com/office/officeart/2018/2/layout/IconCircleList"/>
    <dgm:cxn modelId="{24311FF7-D9CE-41F6-8043-ACBC12142B82}" type="presParOf" srcId="{C89BF7BA-B342-4681-9990-F9CE680D459E}" destId="{7E530434-4467-4F1E-9888-7745EB514912}" srcOrd="3" destOrd="0" presId="urn:microsoft.com/office/officeart/2018/2/layout/IconCircleList"/>
    <dgm:cxn modelId="{DE51BC7E-05A9-4045-9D8F-F99C1BECF615}" type="presParOf" srcId="{16888FC5-C802-4A0B-B358-4645140FDE99}" destId="{FE01D62A-7E4F-475D-B9F6-4CCFF441FE33}" srcOrd="3" destOrd="0" presId="urn:microsoft.com/office/officeart/2018/2/layout/IconCircleList"/>
    <dgm:cxn modelId="{C959C534-488D-4634-B6EB-488D8FCDEB17}" type="presParOf" srcId="{16888FC5-C802-4A0B-B358-4645140FDE99}" destId="{F930FC5F-844D-48F3-ABB7-38B6A4AB8DEE}" srcOrd="4" destOrd="0" presId="urn:microsoft.com/office/officeart/2018/2/layout/IconCircleList"/>
    <dgm:cxn modelId="{2870AE35-5474-41F8-B554-B8FC339780EB}" type="presParOf" srcId="{F930FC5F-844D-48F3-ABB7-38B6A4AB8DEE}" destId="{02867DCD-5BAC-4897-8B06-01ECF1886419}" srcOrd="0" destOrd="0" presId="urn:microsoft.com/office/officeart/2018/2/layout/IconCircleList"/>
    <dgm:cxn modelId="{E33708E4-5F24-41A6-AD74-D41940919DF3}" type="presParOf" srcId="{F930FC5F-844D-48F3-ABB7-38B6A4AB8DEE}" destId="{D5ED05AD-58FC-4499-AD06-9344003923F8}" srcOrd="1" destOrd="0" presId="urn:microsoft.com/office/officeart/2018/2/layout/IconCircleList"/>
    <dgm:cxn modelId="{8B32F0F5-33C2-4622-AB7A-33ADF1B59E7F}" type="presParOf" srcId="{F930FC5F-844D-48F3-ABB7-38B6A4AB8DEE}" destId="{6FB75AD5-00C3-463E-8E69-77E5A44F8CA7}" srcOrd="2" destOrd="0" presId="urn:microsoft.com/office/officeart/2018/2/layout/IconCircleList"/>
    <dgm:cxn modelId="{82727B02-D011-412A-B185-7FED68DE8897}" type="presParOf" srcId="{F930FC5F-844D-48F3-ABB7-38B6A4AB8DEE}" destId="{EA26FDBA-CD10-4906-9FFA-28A278E24B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A378-E8D5-4D61-94F1-7F03742AB14F}">
      <dsp:nvSpPr>
        <dsp:cNvPr id="0" name=""/>
        <dsp:cNvSpPr/>
      </dsp:nvSpPr>
      <dsp:spPr>
        <a:xfrm>
          <a:off x="63516" y="1023391"/>
          <a:ext cx="1259105" cy="12591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45C70-EBA1-42EE-9CC2-C102B20E06CA}">
      <dsp:nvSpPr>
        <dsp:cNvPr id="0" name=""/>
        <dsp:cNvSpPr/>
      </dsp:nvSpPr>
      <dsp:spPr>
        <a:xfrm>
          <a:off x="327928" y="1287803"/>
          <a:ext cx="730281" cy="73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48E84-7268-4B6E-898E-DD1262D0D804}">
      <dsp:nvSpPr>
        <dsp:cNvPr id="0" name=""/>
        <dsp:cNvSpPr/>
      </dsp:nvSpPr>
      <dsp:spPr>
        <a:xfrm>
          <a:off x="1592430" y="1023391"/>
          <a:ext cx="2967891" cy="125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Panel de 15 personnes</a:t>
          </a:r>
          <a:endParaRPr lang="en-US" sz="2400" kern="1200" dirty="0"/>
        </a:p>
      </dsp:txBody>
      <dsp:txXfrm>
        <a:off x="1592430" y="1023391"/>
        <a:ext cx="2967891" cy="1259105"/>
      </dsp:txXfrm>
    </dsp:sp>
    <dsp:sp modelId="{C83C5556-F1EA-4528-8659-EDACC94A0C55}">
      <dsp:nvSpPr>
        <dsp:cNvPr id="0" name=""/>
        <dsp:cNvSpPr/>
      </dsp:nvSpPr>
      <dsp:spPr>
        <a:xfrm>
          <a:off x="5077454" y="1023391"/>
          <a:ext cx="1259105" cy="12591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0614-A157-4E0A-B265-56F5C7D999EF}">
      <dsp:nvSpPr>
        <dsp:cNvPr id="0" name=""/>
        <dsp:cNvSpPr/>
      </dsp:nvSpPr>
      <dsp:spPr>
        <a:xfrm>
          <a:off x="5341866" y="1287803"/>
          <a:ext cx="730281" cy="73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0434-4467-4F1E-9888-7745EB514912}">
      <dsp:nvSpPr>
        <dsp:cNvPr id="0" name=""/>
        <dsp:cNvSpPr/>
      </dsp:nvSpPr>
      <dsp:spPr>
        <a:xfrm>
          <a:off x="6606367" y="1023391"/>
          <a:ext cx="2967891" cy="125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Description des sujets</a:t>
          </a:r>
        </a:p>
      </dsp:txBody>
      <dsp:txXfrm>
        <a:off x="6606367" y="1023391"/>
        <a:ext cx="2967891" cy="1259105"/>
      </dsp:txXfrm>
    </dsp:sp>
    <dsp:sp modelId="{02867DCD-5BAC-4897-8B06-01ECF1886419}">
      <dsp:nvSpPr>
        <dsp:cNvPr id="0" name=""/>
        <dsp:cNvSpPr/>
      </dsp:nvSpPr>
      <dsp:spPr>
        <a:xfrm>
          <a:off x="63516" y="3217495"/>
          <a:ext cx="1259105" cy="12591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D05AD-58FC-4499-AD06-9344003923F8}">
      <dsp:nvSpPr>
        <dsp:cNvPr id="0" name=""/>
        <dsp:cNvSpPr/>
      </dsp:nvSpPr>
      <dsp:spPr>
        <a:xfrm>
          <a:off x="327928" y="3481907"/>
          <a:ext cx="730281" cy="73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FDBA-CD10-4906-9FFA-28A278E24B40}">
      <dsp:nvSpPr>
        <dsp:cNvPr id="0" name=""/>
        <dsp:cNvSpPr/>
      </dsp:nvSpPr>
      <dsp:spPr>
        <a:xfrm>
          <a:off x="1592430" y="3217495"/>
          <a:ext cx="2967891" cy="125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Données de santé</a:t>
          </a:r>
        </a:p>
      </dsp:txBody>
      <dsp:txXfrm>
        <a:off x="1592430" y="3217495"/>
        <a:ext cx="2967891" cy="1259105"/>
      </dsp:txXfrm>
    </dsp:sp>
    <dsp:sp modelId="{DC5C6343-96EF-49DF-8B7E-A75886461160}">
      <dsp:nvSpPr>
        <dsp:cNvPr id="0" name=""/>
        <dsp:cNvSpPr/>
      </dsp:nvSpPr>
      <dsp:spPr>
        <a:xfrm>
          <a:off x="5077454" y="3217495"/>
          <a:ext cx="1259105" cy="12591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A701E-8020-45BC-9556-0B70740E3011}">
      <dsp:nvSpPr>
        <dsp:cNvPr id="0" name=""/>
        <dsp:cNvSpPr/>
      </dsp:nvSpPr>
      <dsp:spPr>
        <a:xfrm>
          <a:off x="5341866" y="3481907"/>
          <a:ext cx="730281" cy="7302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63D6-F077-4B39-9E5E-2BFCDB230450}">
      <dsp:nvSpPr>
        <dsp:cNvPr id="0" name=""/>
        <dsp:cNvSpPr/>
      </dsp:nvSpPr>
      <dsp:spPr>
        <a:xfrm>
          <a:off x="6606367" y="3217495"/>
          <a:ext cx="2967891" cy="1259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+mn-lt"/>
              <a:cs typeface="Arial"/>
            </a:rPr>
            <a:t>Prédiction de l’activité</a:t>
          </a:r>
        </a:p>
      </dsp:txBody>
      <dsp:txXfrm>
        <a:off x="6606367" y="3217495"/>
        <a:ext cx="2967891" cy="1259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A378-E8D5-4D61-94F1-7F03742AB14F}">
      <dsp:nvSpPr>
        <dsp:cNvPr id="0" name=""/>
        <dsp:cNvSpPr/>
      </dsp:nvSpPr>
      <dsp:spPr>
        <a:xfrm>
          <a:off x="2017499" y="954255"/>
          <a:ext cx="603028" cy="6030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45C70-EBA1-42EE-9CC2-C102B20E06CA}">
      <dsp:nvSpPr>
        <dsp:cNvPr id="0" name=""/>
        <dsp:cNvSpPr/>
      </dsp:nvSpPr>
      <dsp:spPr>
        <a:xfrm>
          <a:off x="2144136" y="1080888"/>
          <a:ext cx="349756" cy="3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48E84-7268-4B6E-898E-DD1262D0D804}">
      <dsp:nvSpPr>
        <dsp:cNvPr id="0" name=""/>
        <dsp:cNvSpPr/>
      </dsp:nvSpPr>
      <dsp:spPr>
        <a:xfrm>
          <a:off x="2749754" y="954255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Import</a:t>
          </a:r>
          <a:endParaRPr lang="en-US" sz="2000" kern="1200" dirty="0"/>
        </a:p>
      </dsp:txBody>
      <dsp:txXfrm>
        <a:off x="2749754" y="954255"/>
        <a:ext cx="1421423" cy="603028"/>
      </dsp:txXfrm>
    </dsp:sp>
    <dsp:sp modelId="{C83C5556-F1EA-4528-8659-EDACC94A0C55}">
      <dsp:nvSpPr>
        <dsp:cNvPr id="0" name=""/>
        <dsp:cNvSpPr/>
      </dsp:nvSpPr>
      <dsp:spPr>
        <a:xfrm>
          <a:off x="2015010" y="2158357"/>
          <a:ext cx="603028" cy="6030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0614-A157-4E0A-B265-56F5C7D999EF}">
      <dsp:nvSpPr>
        <dsp:cNvPr id="0" name=""/>
        <dsp:cNvSpPr/>
      </dsp:nvSpPr>
      <dsp:spPr>
        <a:xfrm>
          <a:off x="2141647" y="2284997"/>
          <a:ext cx="349756" cy="3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0434-4467-4F1E-9888-7745EB514912}">
      <dsp:nvSpPr>
        <dsp:cNvPr id="0" name=""/>
        <dsp:cNvSpPr/>
      </dsp:nvSpPr>
      <dsp:spPr>
        <a:xfrm>
          <a:off x="2747258" y="2158357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Traitement</a:t>
          </a:r>
        </a:p>
      </dsp:txBody>
      <dsp:txXfrm>
        <a:off x="2747258" y="2158357"/>
        <a:ext cx="1421423" cy="603028"/>
      </dsp:txXfrm>
    </dsp:sp>
    <dsp:sp modelId="{02867DCD-5BAC-4897-8B06-01ECF1886419}">
      <dsp:nvSpPr>
        <dsp:cNvPr id="0" name=""/>
        <dsp:cNvSpPr/>
      </dsp:nvSpPr>
      <dsp:spPr>
        <a:xfrm>
          <a:off x="2045787" y="3306678"/>
          <a:ext cx="603028" cy="6030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D05AD-58FC-4499-AD06-9344003923F8}">
      <dsp:nvSpPr>
        <dsp:cNvPr id="0" name=""/>
        <dsp:cNvSpPr/>
      </dsp:nvSpPr>
      <dsp:spPr>
        <a:xfrm>
          <a:off x="2172421" y="3433312"/>
          <a:ext cx="349756" cy="3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FDBA-CD10-4906-9FFA-28A278E24B40}">
      <dsp:nvSpPr>
        <dsp:cNvPr id="0" name=""/>
        <dsp:cNvSpPr/>
      </dsp:nvSpPr>
      <dsp:spPr>
        <a:xfrm>
          <a:off x="2778041" y="3306678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Modélisation</a:t>
          </a:r>
        </a:p>
      </dsp:txBody>
      <dsp:txXfrm>
        <a:off x="2778041" y="3306678"/>
        <a:ext cx="1421423" cy="603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9EC4B8C-EECC-495B-9535-1FD4044701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2DF6DB-1978-483B-8C19-78D966FC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10/01/2020</a:t>
            </a:r>
          </a:p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4E591-A2DD-4722-A368-714AD5ED7E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35C5F8-6629-4784-BCDB-3AED9C3B61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BB3C-7406-4559-99B1-BA64FBA4A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78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33" tIns="49516" rIns="99033" bIns="49516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33" tIns="49516" rIns="99033" bIns="49516" rtlCol="0"/>
          <a:lstStyle>
            <a:lvl1pPr algn="r">
              <a:defRPr sz="1300"/>
            </a:lvl1pPr>
          </a:lstStyle>
          <a:p>
            <a:fld id="{166C2DF5-BE5E-414A-B722-3CE801CD273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3" tIns="49516" rIns="99033" bIns="4951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9033" tIns="49516" rIns="99033" bIns="49516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33" tIns="49516" rIns="99033" bIns="49516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3" tIns="49516" rIns="99033" bIns="49516" rtlCol="0" anchor="b"/>
          <a:lstStyle>
            <a:lvl1pPr algn="r">
              <a:defRPr sz="1300"/>
            </a:lvl1pPr>
          </a:lstStyle>
          <a:p>
            <a:fld id="{E843A447-15F3-4FB5-9F64-E1C474DCB3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3A447-15F3-4FB5-9F64-E1C474DCB3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5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apositive de titre de la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AE197AD-C385-4913-9A2E-A567C9AF84A9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8128000" y="4403725"/>
            <a:ext cx="4064000" cy="2464435"/>
          </a:xfrm>
          <a:prstGeom prst="rect">
            <a:avLst/>
          </a:prstGeom>
          <a:solidFill>
            <a:srgbClr val="D41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t="3929" r="15482" b="11310"/>
          <a:stretch/>
        </p:blipFill>
        <p:spPr>
          <a:xfrm>
            <a:off x="-5079" y="4408654"/>
            <a:ext cx="4099559" cy="245950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038600" y="4403725"/>
            <a:ext cx="4089400" cy="2464435"/>
          </a:xfrm>
          <a:prstGeom prst="rect">
            <a:avLst/>
          </a:prstGeom>
          <a:solidFill>
            <a:srgbClr val="C3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84320" y="4786232"/>
            <a:ext cx="4008120" cy="11333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9677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549288"/>
            <a:ext cx="12192000" cy="1900792"/>
          </a:xfrm>
          <a:solidFill>
            <a:srgbClr val="496773"/>
          </a:solidFill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3741" cy="22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88430"/>
            <a:ext cx="12192000" cy="400050"/>
          </a:xfrm>
          <a:prstGeom prst="rect">
            <a:avLst/>
          </a:prstGeom>
          <a:solidFill>
            <a:srgbClr val="90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9677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1760" y="138179"/>
            <a:ext cx="6360160" cy="61347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1353673" y="891789"/>
            <a:ext cx="6332667" cy="317691"/>
          </a:xfrm>
          <a:prstGeom prst="rect">
            <a:avLst/>
          </a:prstGeom>
          <a:solidFill>
            <a:srgbClr val="49677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>
                <a:solidFill>
                  <a:schemeClr val="bg1"/>
                </a:solidFill>
              </a:rPr>
              <a:t>Expérience :</a:t>
            </a:r>
          </a:p>
        </p:txBody>
      </p:sp>
      <p:sp>
        <p:nvSpPr>
          <p:cNvPr id="18" name="Titre 1"/>
          <p:cNvSpPr txBox="1">
            <a:spLocks/>
          </p:cNvSpPr>
          <p:nvPr userDrawn="1"/>
        </p:nvSpPr>
        <p:spPr>
          <a:xfrm>
            <a:off x="7741920" y="2792308"/>
            <a:ext cx="4450080" cy="306493"/>
          </a:xfrm>
          <a:prstGeom prst="rect">
            <a:avLst/>
          </a:prstGeom>
          <a:solidFill>
            <a:srgbClr val="F392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>
                <a:solidFill>
                  <a:schemeClr val="bg1"/>
                </a:solidFill>
              </a:rPr>
              <a:t>Formation /</a:t>
            </a:r>
            <a:r>
              <a:rPr lang="fr-FR" sz="1600" baseline="0">
                <a:solidFill>
                  <a:schemeClr val="bg1"/>
                </a:solidFill>
              </a:rPr>
              <a:t> certifications / langues</a:t>
            </a:r>
            <a:r>
              <a:rPr lang="fr-FR" sz="160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22" name="Titre 1"/>
          <p:cNvSpPr txBox="1">
            <a:spLocks/>
          </p:cNvSpPr>
          <p:nvPr userDrawn="1"/>
        </p:nvSpPr>
        <p:spPr>
          <a:xfrm>
            <a:off x="1353673" y="4840885"/>
            <a:ext cx="6332667" cy="293897"/>
          </a:xfrm>
          <a:prstGeom prst="rect">
            <a:avLst/>
          </a:prstGeom>
          <a:solidFill>
            <a:srgbClr val="496773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>
                <a:solidFill>
                  <a:schemeClr val="bg1"/>
                </a:solidFill>
              </a:rPr>
              <a:t>Domaines</a:t>
            </a:r>
            <a:r>
              <a:rPr lang="fr-FR" sz="1600" baseline="0">
                <a:solidFill>
                  <a:schemeClr val="bg1"/>
                </a:solidFill>
              </a:rPr>
              <a:t> d’expertise</a:t>
            </a:r>
            <a:r>
              <a:rPr lang="fr-FR" sz="160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24" name="Titre 1"/>
          <p:cNvSpPr txBox="1">
            <a:spLocks/>
          </p:cNvSpPr>
          <p:nvPr userDrawn="1"/>
        </p:nvSpPr>
        <p:spPr>
          <a:xfrm>
            <a:off x="7741920" y="4828289"/>
            <a:ext cx="4450080" cy="306493"/>
          </a:xfrm>
          <a:prstGeom prst="rect">
            <a:avLst/>
          </a:prstGeom>
          <a:solidFill>
            <a:srgbClr val="F392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>
                <a:solidFill>
                  <a:schemeClr val="bg1"/>
                </a:solidFill>
              </a:rPr>
              <a:t>Principaux</a:t>
            </a:r>
            <a:r>
              <a:rPr lang="fr-FR" sz="1600" baseline="0">
                <a:solidFill>
                  <a:schemeClr val="bg1"/>
                </a:solidFill>
              </a:rPr>
              <a:t> clients </a:t>
            </a:r>
            <a:r>
              <a:rPr lang="fr-FR" sz="16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"/>
          </p:nvPr>
        </p:nvSpPr>
        <p:spPr>
          <a:xfrm>
            <a:off x="1317813" y="1209480"/>
            <a:ext cx="6332667" cy="3522674"/>
          </a:xfrm>
        </p:spPr>
        <p:txBody>
          <a:bodyPr/>
          <a:lstStyle>
            <a:lvl1pPr marL="180000" indent="-180000">
              <a:defRPr sz="1600"/>
            </a:lvl1pPr>
            <a:lvl2pPr marL="396000" indent="-216000">
              <a:defRPr sz="1400">
                <a:solidFill>
                  <a:srgbClr val="F39200"/>
                </a:solidFill>
              </a:defRPr>
            </a:lvl2pPr>
            <a:lvl3pPr marL="396000" indent="0">
              <a:buFontTx/>
              <a:buNone/>
              <a:defRPr sz="1400">
                <a:solidFill>
                  <a:srgbClr val="90A4AD"/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18"/>
          </p:nvPr>
        </p:nvSpPr>
        <p:spPr>
          <a:xfrm>
            <a:off x="1317813" y="5157537"/>
            <a:ext cx="6332667" cy="1222163"/>
          </a:xfrm>
        </p:spPr>
        <p:txBody>
          <a:bodyPr/>
          <a:lstStyle>
            <a:lvl1pPr marL="180000" indent="-180000">
              <a:defRPr sz="1600"/>
            </a:lvl1pPr>
            <a:lvl2pPr marL="396000" indent="-216000">
              <a:defRPr sz="1400">
                <a:solidFill>
                  <a:srgbClr val="F39200"/>
                </a:solidFill>
              </a:defRPr>
            </a:lvl2pPr>
            <a:lvl3pPr marL="396000" indent="0">
              <a:buFontTx/>
              <a:buNone/>
              <a:defRPr sz="1400">
                <a:solidFill>
                  <a:srgbClr val="90A4AD"/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19"/>
          </p:nvPr>
        </p:nvSpPr>
        <p:spPr>
          <a:xfrm>
            <a:off x="7863840" y="140575"/>
            <a:ext cx="4185920" cy="1222163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rgbClr val="F39200"/>
                </a:solidFill>
              </a:defRPr>
            </a:lvl1pPr>
            <a:lvl2pPr marL="180000" indent="0" algn="r">
              <a:buFontTx/>
              <a:buNone/>
              <a:defRPr sz="1600">
                <a:solidFill>
                  <a:srgbClr val="496773"/>
                </a:solidFill>
              </a:defRPr>
            </a:lvl2pPr>
            <a:lvl3pPr marL="396000" indent="0" algn="r">
              <a:buFontTx/>
              <a:buNone/>
              <a:defRPr sz="1600">
                <a:solidFill>
                  <a:srgbClr val="90A4AD"/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20"/>
          </p:nvPr>
        </p:nvSpPr>
        <p:spPr>
          <a:xfrm>
            <a:off x="7741920" y="3098800"/>
            <a:ext cx="4307840" cy="1633353"/>
          </a:xfrm>
        </p:spPr>
        <p:txBody>
          <a:bodyPr/>
          <a:lstStyle>
            <a:lvl1pPr marL="180000" indent="-180000">
              <a:defRPr sz="1600"/>
            </a:lvl1pPr>
            <a:lvl2pPr marL="396000" indent="-216000">
              <a:defRPr sz="1400">
                <a:solidFill>
                  <a:srgbClr val="F39200"/>
                </a:solidFill>
              </a:defRPr>
            </a:lvl2pPr>
            <a:lvl3pPr marL="396000" indent="0">
              <a:buFontTx/>
              <a:buNone/>
              <a:defRPr sz="1400">
                <a:solidFill>
                  <a:srgbClr val="90A4AD"/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Espace réservé du contenu 2"/>
          <p:cNvSpPr>
            <a:spLocks noGrp="1"/>
          </p:cNvSpPr>
          <p:nvPr>
            <p:ph sz="half" idx="21"/>
          </p:nvPr>
        </p:nvSpPr>
        <p:spPr>
          <a:xfrm>
            <a:off x="7741920" y="5134782"/>
            <a:ext cx="4307840" cy="1267672"/>
          </a:xfrm>
        </p:spPr>
        <p:txBody>
          <a:bodyPr/>
          <a:lstStyle>
            <a:lvl1pPr marL="180000" indent="-180000">
              <a:defRPr sz="1600"/>
            </a:lvl1pPr>
            <a:lvl2pPr marL="396000" indent="-216000">
              <a:defRPr sz="1400">
                <a:solidFill>
                  <a:srgbClr val="F39200"/>
                </a:solidFill>
              </a:defRPr>
            </a:lvl2pPr>
            <a:lvl3pPr marL="396000" indent="0">
              <a:buFontTx/>
              <a:buNone/>
              <a:defRPr sz="1400">
                <a:solidFill>
                  <a:srgbClr val="90A4AD"/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2DCFCD29-A0F3-402C-8FA5-D1368584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4567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6" y="2702559"/>
            <a:ext cx="4191000" cy="3616642"/>
          </a:xfrm>
          <a:solidFill>
            <a:srgbClr val="EBEFF0"/>
          </a:solidFill>
        </p:spPr>
        <p:txBody>
          <a:bodyPr/>
          <a:lstStyle>
            <a:lvl1pPr marL="0" indent="0">
              <a:buNone/>
              <a:defRPr sz="1400"/>
            </a:lvl1pPr>
            <a:lvl2pPr marL="0" indent="-180000">
              <a:spcBef>
                <a:spcPts val="300"/>
              </a:spcBef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sz="half" idx="13" hasCustomPrompt="1"/>
          </p:nvPr>
        </p:nvSpPr>
        <p:spPr>
          <a:xfrm>
            <a:off x="30480" y="951366"/>
            <a:ext cx="12161520" cy="1497193"/>
          </a:xfrm>
          <a:noFill/>
          <a:ln w="76200">
            <a:solidFill>
              <a:srgbClr val="F39200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0" indent="0">
              <a:buFontTx/>
              <a:buNone/>
              <a:defRPr sz="1400">
                <a:solidFill>
                  <a:srgbClr val="496773"/>
                </a:solidFill>
              </a:defRPr>
            </a:lvl2pPr>
            <a:lvl3pPr marL="0" indent="0">
              <a:buFontTx/>
              <a:buNone/>
              <a:defRPr sz="1400">
                <a:solidFill>
                  <a:srgbClr val="496773"/>
                </a:solidFill>
              </a:defRPr>
            </a:lvl3pPr>
          </a:lstStyle>
          <a:p>
            <a:pPr lvl="0"/>
            <a:r>
              <a:rPr lang="fr-FR"/>
              <a:t>MODIFIEZ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4" hasCustomPrompt="1"/>
          </p:nvPr>
        </p:nvSpPr>
        <p:spPr>
          <a:xfrm>
            <a:off x="8686414" y="2702559"/>
            <a:ext cx="3505586" cy="436881"/>
          </a:xfrm>
          <a:solidFill>
            <a:srgbClr val="496773"/>
          </a:solidFill>
        </p:spPr>
        <p:txBody>
          <a:bodyPr/>
          <a:lstStyle>
            <a:lvl1pPr algn="ctr">
              <a:defRPr lang="fr-FR" sz="1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5750" indent="-285750">
              <a:defRPr lang="fr-FR" sz="1400" kern="1200" dirty="0" smtClean="0">
                <a:solidFill>
                  <a:srgbClr val="4967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5750" indent="-285750">
              <a:defRPr lang="fr-FR" sz="1400" kern="1200" dirty="0" smtClean="0">
                <a:solidFill>
                  <a:srgbClr val="F392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F39200"/>
              </a:buClr>
              <a:buFont typeface="Arial" panose="020B0604020202020204" pitchFamily="34" charset="0"/>
              <a:buNone/>
            </a:pPr>
            <a:r>
              <a:rPr lang="fr-FR"/>
              <a:t>MODIFIEZ LES STYLES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5" hasCustomPrompt="1"/>
          </p:nvPr>
        </p:nvSpPr>
        <p:spPr>
          <a:xfrm>
            <a:off x="8686414" y="3227391"/>
            <a:ext cx="1656080" cy="447040"/>
          </a:xfrm>
          <a:solidFill>
            <a:srgbClr val="EBEFF0"/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6" hasCustomPrompt="1"/>
          </p:nvPr>
        </p:nvSpPr>
        <p:spPr>
          <a:xfrm>
            <a:off x="4343400" y="2702559"/>
            <a:ext cx="4191000" cy="3616642"/>
          </a:xfrm>
          <a:solidFill>
            <a:srgbClr val="EBEFF0"/>
          </a:solidFill>
        </p:spPr>
        <p:txBody>
          <a:bodyPr/>
          <a:lstStyle>
            <a:lvl1pPr marL="0" indent="0">
              <a:buNone/>
              <a:defRPr sz="1400"/>
            </a:lvl1pPr>
            <a:lvl2pPr marL="0" indent="-180000">
              <a:spcBef>
                <a:spcPts val="300"/>
              </a:spcBef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17" hasCustomPrompt="1"/>
          </p:nvPr>
        </p:nvSpPr>
        <p:spPr>
          <a:xfrm>
            <a:off x="10535920" y="3227391"/>
            <a:ext cx="1656080" cy="447040"/>
          </a:xfrm>
          <a:solidFill>
            <a:srgbClr val="EBEFF0"/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25" hasCustomPrompt="1"/>
          </p:nvPr>
        </p:nvSpPr>
        <p:spPr>
          <a:xfrm>
            <a:off x="8686414" y="3850837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26" hasCustomPrompt="1"/>
          </p:nvPr>
        </p:nvSpPr>
        <p:spPr>
          <a:xfrm>
            <a:off x="10535920" y="3850837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27" hasCustomPrompt="1"/>
          </p:nvPr>
        </p:nvSpPr>
        <p:spPr>
          <a:xfrm>
            <a:off x="8686414" y="4449758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28" hasCustomPrompt="1"/>
          </p:nvPr>
        </p:nvSpPr>
        <p:spPr>
          <a:xfrm>
            <a:off x="10535920" y="4449758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29" hasCustomPrompt="1"/>
          </p:nvPr>
        </p:nvSpPr>
        <p:spPr>
          <a:xfrm>
            <a:off x="8686414" y="5032733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30" name="Espace réservé du contenu 2"/>
          <p:cNvSpPr>
            <a:spLocks noGrp="1"/>
          </p:cNvSpPr>
          <p:nvPr>
            <p:ph sz="half" idx="30" hasCustomPrompt="1"/>
          </p:nvPr>
        </p:nvSpPr>
        <p:spPr>
          <a:xfrm>
            <a:off x="10535920" y="5032733"/>
            <a:ext cx="1656080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31" hasCustomPrompt="1"/>
          </p:nvPr>
        </p:nvSpPr>
        <p:spPr>
          <a:xfrm>
            <a:off x="8686414" y="5655113"/>
            <a:ext cx="3505586" cy="447040"/>
          </a:xfrm>
          <a:solidFill>
            <a:srgbClr val="90A4AD"/>
          </a:solidFill>
        </p:spPr>
        <p:txBody>
          <a:bodyPr>
            <a:normAutofit/>
          </a:bodyPr>
          <a:lstStyle>
            <a:lvl1pPr marL="171450" indent="-171450">
              <a:buClr>
                <a:schemeClr val="bg1"/>
              </a:buClr>
              <a:buFont typeface="Wingdings" panose="05000000000000000000" pitchFamily="2" charset="2"/>
              <a:buChar char="ü"/>
              <a:defRPr sz="1100">
                <a:solidFill>
                  <a:schemeClr val="bg1"/>
                </a:solidFill>
              </a:defRPr>
            </a:lvl1pPr>
            <a:lvl2pPr marL="0" indent="-180000">
              <a:defRPr sz="1400">
                <a:solidFill>
                  <a:srgbClr val="496773"/>
                </a:solidFill>
              </a:defRPr>
            </a:lvl2pPr>
            <a:lvl3pPr marL="360000" indent="-180000">
              <a:buFont typeface="Arial" panose="020B0604020202020204" pitchFamily="34" charset="0"/>
              <a:buChar char="•"/>
              <a:defRPr sz="1400"/>
            </a:lvl3pPr>
          </a:lstStyle>
          <a:p>
            <a:pPr lvl="0"/>
            <a:r>
              <a:rPr lang="fr-FR"/>
              <a:t>MODIFIEZ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17D1725B-F983-4F0D-A17D-FD49EC15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137547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A910391F-B4F1-463D-B248-1F9DA5E4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193842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6455114"/>
            <a:ext cx="12193057" cy="4023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cxnSp>
        <p:nvCxnSpPr>
          <p:cNvPr id="8" name="Connecteur droit 7"/>
          <p:cNvCxnSpPr/>
          <p:nvPr userDrawn="1"/>
        </p:nvCxnSpPr>
        <p:spPr>
          <a:xfrm>
            <a:off x="1381760" y="782137"/>
            <a:ext cx="10668000" cy="0"/>
          </a:xfrm>
          <a:prstGeom prst="line">
            <a:avLst/>
          </a:prstGeom>
          <a:ln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Picture 2" descr="Résultat de recherche d'images">
            <a:extLst>
              <a:ext uri="{FF2B5EF4-FFF2-40B4-BE49-F238E27FC236}">
                <a16:creationId xmlns:a16="http://schemas.microsoft.com/office/drawing/2014/main" id="{A4E6D628-C05C-4BBE-A0EF-492E2F43F6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89" y="209766"/>
            <a:ext cx="678009" cy="53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E7C121F9-FDF6-40CC-9495-4C3CED98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250085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cxnSp>
        <p:nvCxnSpPr>
          <p:cNvPr id="6" name="Connecteur droit 5"/>
          <p:cNvCxnSpPr/>
          <p:nvPr userDrawn="1"/>
        </p:nvCxnSpPr>
        <p:spPr>
          <a:xfrm>
            <a:off x="1381760" y="782137"/>
            <a:ext cx="10668000" cy="0"/>
          </a:xfrm>
          <a:prstGeom prst="line">
            <a:avLst/>
          </a:prstGeom>
          <a:ln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0D3EA120-9EE1-4D19-91E8-05FC1937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404974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A5705E8-A13C-4F72-B066-12B602E5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19552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5750B13-E562-499C-9005-299E8D0B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238944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 presentation Nell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D41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4612801"/>
            <a:ext cx="4892040" cy="1696558"/>
          </a:xfrm>
        </p:spPr>
        <p:txBody>
          <a:bodyPr anchor="t" anchorCtr="0">
            <a:normAutofit/>
          </a:bodyPr>
          <a:lstStyle>
            <a:lvl1pPr algn="ctr">
              <a:defRPr sz="2400" b="1"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61762" y="4612801"/>
            <a:ext cx="4892038" cy="169655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fr-FR" sz="2000" b="0" dirty="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57950"/>
            <a:ext cx="2743200" cy="365125"/>
          </a:xfrm>
        </p:spPr>
        <p:txBody>
          <a:bodyPr/>
          <a:lstStyle>
            <a:lvl1pPr>
              <a:defRPr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10/01/2020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457950"/>
            <a:ext cx="4114800" cy="365125"/>
          </a:xfrm>
        </p:spPr>
        <p:txBody>
          <a:bodyPr/>
          <a:lstStyle>
            <a:lvl1pPr>
              <a:defRPr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57950"/>
            <a:ext cx="2743200" cy="365125"/>
          </a:xfrm>
        </p:spPr>
        <p:txBody>
          <a:bodyPr/>
          <a:lstStyle>
            <a:lvl1pPr>
              <a:defRPr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6096000" y="4464210"/>
            <a:ext cx="0" cy="2393790"/>
          </a:xfrm>
          <a:prstGeom prst="line">
            <a:avLst/>
          </a:prstGeom>
          <a:ln>
            <a:solidFill>
              <a:srgbClr val="D41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500"/>
            <a:ext cx="12191999" cy="25858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49AF9D-F973-48DC-9B7D-EF9F83DEAB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291"/>
            <a:ext cx="5179831" cy="19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88430"/>
            <a:ext cx="12192000" cy="400050"/>
          </a:xfrm>
          <a:prstGeom prst="rect">
            <a:avLst/>
          </a:prstGeom>
          <a:solidFill>
            <a:srgbClr val="90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9677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58238"/>
            <a:ext cx="10515600" cy="4895521"/>
          </a:xfrm>
        </p:spPr>
        <p:txBody>
          <a:bodyPr/>
          <a:lstStyle>
            <a:lvl1pPr>
              <a:buClr>
                <a:srgbClr val="D41C5C"/>
              </a:buClr>
              <a:defRPr sz="1800"/>
            </a:lvl1pPr>
            <a:lvl2pPr>
              <a:defRPr sz="1600"/>
            </a:lvl2pPr>
            <a:lvl3pPr>
              <a:buClr>
                <a:srgbClr val="D41C5C"/>
              </a:buClr>
              <a:defRPr>
                <a:solidFill>
                  <a:srgbClr val="D41C5C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6" name="Espace réservé du numéro de diapositive 5"/>
          <p:cNvSpPr txBox="1">
            <a:spLocks/>
          </p:cNvSpPr>
          <p:nvPr userDrawn="1"/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967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" y="169687"/>
            <a:ext cx="1376520" cy="400050"/>
          </a:xfrm>
          <a:prstGeom prst="rect">
            <a:avLst/>
          </a:prstGeom>
        </p:spPr>
      </p:pic>
      <p:cxnSp>
        <p:nvCxnSpPr>
          <p:cNvPr id="28" name="Connecteur droit 27"/>
          <p:cNvCxnSpPr/>
          <p:nvPr userDrawn="1"/>
        </p:nvCxnSpPr>
        <p:spPr>
          <a:xfrm>
            <a:off x="1381760" y="782137"/>
            <a:ext cx="10668000" cy="0"/>
          </a:xfrm>
          <a:prstGeom prst="line">
            <a:avLst/>
          </a:prstGeom>
          <a:ln>
            <a:solidFill>
              <a:srgbClr val="D41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itre 1"/>
          <p:cNvSpPr>
            <a:spLocks noGrp="1"/>
          </p:cNvSpPr>
          <p:nvPr>
            <p:ph type="title"/>
          </p:nvPr>
        </p:nvSpPr>
        <p:spPr>
          <a:xfrm>
            <a:off x="1645298" y="168659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F2800C5D-45AC-468C-B585-26F75FF4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75117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Nell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88430"/>
            <a:ext cx="12192000" cy="400050"/>
          </a:xfrm>
          <a:prstGeom prst="rect">
            <a:avLst/>
          </a:prstGeom>
          <a:solidFill>
            <a:srgbClr val="90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9677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1760" y="1506071"/>
            <a:ext cx="9972040" cy="4447688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o"/>
              <a:defRPr sz="1800"/>
            </a:lvl1pPr>
            <a:lvl2pPr marL="324000" indent="-324000">
              <a:buClr>
                <a:srgbClr val="F39200"/>
              </a:buClr>
              <a:buFont typeface="Wingdings" panose="05000000000000000000" pitchFamily="2" charset="2"/>
              <a:buChar char="x"/>
              <a:defRPr sz="1800">
                <a:solidFill>
                  <a:srgbClr val="496773"/>
                </a:solidFill>
              </a:defRPr>
            </a:lvl2pPr>
            <a:lvl3pPr marL="648000" indent="-285750">
              <a:buClr>
                <a:srgbClr val="F39200"/>
              </a:buClr>
              <a:buFont typeface="Arial" panose="020B0604020202020204" pitchFamily="34" charset="0"/>
              <a:buChar char="►"/>
              <a:defRPr/>
            </a:lvl3pPr>
            <a:lvl4pPr marL="720000" indent="0">
              <a:buFontTx/>
              <a:buNone/>
              <a:defRPr sz="1600">
                <a:solidFill>
                  <a:srgbClr val="90A4AD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r>
              <a:rPr lang="fr-FR"/>
              <a:t>10/01/2020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96773"/>
                </a:solidFill>
              </a:defRPr>
            </a:lvl1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e la date 3"/>
          <p:cNvSpPr txBox="1">
            <a:spLocks/>
          </p:cNvSpPr>
          <p:nvPr userDrawn="1"/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rgbClr val="4967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26" name="Espace réservé du numéro de diapositive 5"/>
          <p:cNvSpPr txBox="1">
            <a:spLocks/>
          </p:cNvSpPr>
          <p:nvPr userDrawn="1"/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967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cxnSp>
        <p:nvCxnSpPr>
          <p:cNvPr id="28" name="Connecteur droit 27"/>
          <p:cNvCxnSpPr/>
          <p:nvPr userDrawn="1"/>
        </p:nvCxnSpPr>
        <p:spPr>
          <a:xfrm>
            <a:off x="1381760" y="782137"/>
            <a:ext cx="10668000" cy="0"/>
          </a:xfrm>
          <a:prstGeom prst="line">
            <a:avLst/>
          </a:prstGeom>
          <a:ln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itre 1"/>
          <p:cNvSpPr>
            <a:spLocks noGrp="1"/>
          </p:cNvSpPr>
          <p:nvPr>
            <p:ph type="title"/>
          </p:nvPr>
        </p:nvSpPr>
        <p:spPr>
          <a:xfrm>
            <a:off x="1381760" y="138179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727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352674"/>
          </a:xfrm>
          <a:prstGeom prst="rect">
            <a:avLst/>
          </a:pr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352674"/>
          </a:xfrm>
          <a:prstGeom prst="rect">
            <a:avLst/>
          </a:prstGeom>
          <a:solidFill>
            <a:srgbClr val="496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9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estions / répon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6" y="138177"/>
            <a:ext cx="2179320" cy="153543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4678656"/>
            <a:ext cx="12192000" cy="11333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9677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549288"/>
            <a:ext cx="12192000" cy="1900792"/>
          </a:xfrm>
          <a:solidFill>
            <a:srgbClr val="496773"/>
          </a:solidFill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3256A121-43CC-4C8A-9904-F0CA506B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6173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 de fin d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6519" y="4706740"/>
            <a:ext cx="9022080" cy="753035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6518" y="5812117"/>
            <a:ext cx="9022081" cy="903641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fr-FR" sz="2000" b="0" dirty="0">
                <a:solidFill>
                  <a:srgbClr val="F392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fr-FR"/>
              <a:t>Modifiez le style des sous-titres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6" y="138177"/>
            <a:ext cx="2179320" cy="15354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500"/>
            <a:ext cx="12192000" cy="25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88430"/>
            <a:ext cx="12192000" cy="400050"/>
          </a:xfrm>
          <a:prstGeom prst="rect">
            <a:avLst/>
          </a:prstGeom>
          <a:solidFill>
            <a:srgbClr val="90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9677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E0C7-8076-4A7A-A69D-89DA75392F9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" y="138178"/>
            <a:ext cx="871174" cy="613479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1381760" y="782137"/>
            <a:ext cx="10668000" cy="0"/>
          </a:xfrm>
          <a:prstGeom prst="line">
            <a:avLst/>
          </a:prstGeom>
          <a:ln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573EA70D-49D5-46C2-B7F6-4205C436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43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10/01/2020</a:t>
            </a:r>
          </a:p>
        </p:txBody>
      </p:sp>
    </p:spTree>
    <p:extLst>
      <p:ext uri="{BB962C8B-B14F-4D97-AF65-F5344CB8AC3E}">
        <p14:creationId xmlns:p14="http://schemas.microsoft.com/office/powerpoint/2010/main" val="34712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81760" y="138179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506071"/>
            <a:ext cx="10515600" cy="444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10/01/2020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67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A8E0C7-8076-4A7A-A69D-89DA75392F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9" r:id="rId4"/>
    <p:sldLayoutId id="2147483662" r:id="rId5"/>
    <p:sldLayoutId id="2147483663" r:id="rId6"/>
    <p:sldLayoutId id="2147483664" r:id="rId7"/>
    <p:sldLayoutId id="2147483665" r:id="rId8"/>
    <p:sldLayoutId id="2147483652" r:id="rId9"/>
    <p:sldLayoutId id="2147483661" r:id="rId10"/>
    <p:sldLayoutId id="2147483660" r:id="rId11"/>
    <p:sldLayoutId id="2147483653" r:id="rId12"/>
    <p:sldLayoutId id="2147483654" r:id="rId13"/>
    <p:sldLayoutId id="2147483655" r:id="rId14"/>
    <p:sldLayoutId id="2147483656" r:id="rId15"/>
    <p:sldLayoutId id="214748365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9677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Clr>
          <a:srgbClr val="F39200"/>
        </a:buClr>
        <a:buFont typeface="Arial" panose="020B0604020202020204" pitchFamily="34" charset="0"/>
        <a:buChar char="•"/>
        <a:defRPr sz="1800" kern="1200">
          <a:solidFill>
            <a:srgbClr val="49677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ü"/>
        <a:defRPr sz="1600" kern="1200">
          <a:solidFill>
            <a:srgbClr val="90A4A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Clr>
          <a:srgbClr val="F39200"/>
        </a:buClr>
        <a:buFont typeface="Courier New" panose="02070309020205020404" pitchFamily="49" charset="0"/>
        <a:buChar char="o"/>
        <a:defRPr sz="1600" kern="1200">
          <a:solidFill>
            <a:srgbClr val="D41C5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49677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90A4A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091B8-E3DF-4D04-9ECC-AEB324330D3E}"/>
              </a:ext>
            </a:extLst>
          </p:cNvPr>
          <p:cNvSpPr/>
          <p:nvPr/>
        </p:nvSpPr>
        <p:spPr>
          <a:xfrm>
            <a:off x="1524000" y="212735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for data analysis : final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Dataset : PPG Dalia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Céline Carlier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31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961FE44A-C6E0-4013-9C15-59652C655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435397"/>
              </p:ext>
            </p:extLst>
          </p:nvPr>
        </p:nvGraphicFramePr>
        <p:xfrm>
          <a:off x="1365504" y="679004"/>
          <a:ext cx="9637776" cy="549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2">
            <a:extLst>
              <a:ext uri="{FF2B5EF4-FFF2-40B4-BE49-F238E27FC236}">
                <a16:creationId xmlns:a16="http://schemas.microsoft.com/office/drawing/2014/main" id="{355244EA-6AA9-478B-922E-C7A48B504AD3}"/>
              </a:ext>
            </a:extLst>
          </p:cNvPr>
          <p:cNvSpPr txBox="1">
            <a:spLocks/>
          </p:cNvSpPr>
          <p:nvPr/>
        </p:nvSpPr>
        <p:spPr>
          <a:xfrm>
            <a:off x="1661510" y="223783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3">
            <a:extLst>
              <a:ext uri="{FF2B5EF4-FFF2-40B4-BE49-F238E27FC236}">
                <a16:creationId xmlns:a16="http://schemas.microsoft.com/office/drawing/2014/main" id="{F5ECC6D2-024D-4295-8FE1-0287DBEA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C2AB8C8-7C9C-46D9-88D3-C39412D5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C2C705-ED7C-4F97-9E38-72668A42904D}"/>
              </a:ext>
            </a:extLst>
          </p:cNvPr>
          <p:cNvSpPr txBox="1"/>
          <p:nvPr/>
        </p:nvSpPr>
        <p:spPr>
          <a:xfrm>
            <a:off x="4064000" y="643467"/>
            <a:ext cx="7289799" cy="553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Intérêt</a:t>
            </a:r>
            <a:r>
              <a:rPr lang="en-US" dirty="0"/>
              <a:t> : </a:t>
            </a:r>
            <a:r>
              <a:rPr lang="en-US" dirty="0" err="1"/>
              <a:t>fournit</a:t>
            </a:r>
            <a:r>
              <a:rPr lang="en-US" dirty="0"/>
              <a:t> un panel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prélevées</a:t>
            </a:r>
            <a:r>
              <a:rPr lang="en-US" dirty="0"/>
              <a:t> sur des </a:t>
            </a:r>
            <a:r>
              <a:rPr lang="en-US" dirty="0" err="1"/>
              <a:t>sujets</a:t>
            </a:r>
            <a:r>
              <a:rPr lang="en-US" dirty="0"/>
              <a:t> </a:t>
            </a:r>
            <a:r>
              <a:rPr lang="en-US" dirty="0" err="1"/>
              <a:t>représentatifs</a:t>
            </a:r>
            <a:r>
              <a:rPr lang="en-US" dirty="0"/>
              <a:t> (</a:t>
            </a:r>
            <a:r>
              <a:rPr lang="en-US" dirty="0" err="1"/>
              <a:t>taille</a:t>
            </a:r>
            <a:r>
              <a:rPr lang="en-US" dirty="0"/>
              <a:t>, </a:t>
            </a:r>
            <a:r>
              <a:rPr lang="en-US" dirty="0" err="1"/>
              <a:t>âge</a:t>
            </a:r>
            <a:r>
              <a:rPr lang="en-US" dirty="0"/>
              <a:t>,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d’activité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Objectif</a:t>
            </a:r>
            <a:r>
              <a:rPr lang="en-US" dirty="0"/>
              <a:t> : </a:t>
            </a:r>
            <a:r>
              <a:rPr lang="en-US" dirty="0" err="1"/>
              <a:t>entrainer</a:t>
            </a:r>
            <a:r>
              <a:rPr lang="en-US" dirty="0"/>
              <a:t> 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prédire</a:t>
            </a:r>
            <a:r>
              <a:rPr lang="en-US" dirty="0"/>
              <a:t> le type </a:t>
            </a:r>
            <a:r>
              <a:rPr lang="en-US" dirty="0" err="1"/>
              <a:t>d’activité</a:t>
            </a:r>
            <a:r>
              <a:rPr lang="en-US" dirty="0"/>
              <a:t> (</a:t>
            </a:r>
            <a:r>
              <a:rPr lang="en-US" dirty="0" err="1"/>
              <a:t>marche</a:t>
            </a:r>
            <a:r>
              <a:rPr lang="en-US" dirty="0"/>
              <a:t>, repos, </a:t>
            </a:r>
            <a:r>
              <a:rPr lang="en-US" dirty="0" err="1"/>
              <a:t>repas</a:t>
            </a:r>
            <a:r>
              <a:rPr lang="en-US" dirty="0"/>
              <a:t>, VTT, etc.)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de santé type </a:t>
            </a:r>
            <a:r>
              <a:rPr lang="en-US" dirty="0" err="1"/>
              <a:t>rythme</a:t>
            </a:r>
            <a:r>
              <a:rPr lang="en-US" dirty="0"/>
              <a:t> </a:t>
            </a:r>
            <a:r>
              <a:rPr lang="en-US" dirty="0" err="1"/>
              <a:t>cardiaque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température</a:t>
            </a:r>
            <a:r>
              <a:rPr lang="en-US" dirty="0"/>
              <a:t> par </a:t>
            </a:r>
            <a:r>
              <a:rPr lang="en-US" dirty="0" err="1"/>
              <a:t>exemple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 :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rassemblées</a:t>
            </a:r>
            <a:r>
              <a:rPr lang="en-US" dirty="0"/>
              <a:t> dans un CSV </a:t>
            </a:r>
            <a:r>
              <a:rPr lang="en-US" dirty="0" err="1"/>
              <a:t>complet</a:t>
            </a:r>
            <a:r>
              <a:rPr lang="en-US" dirty="0"/>
              <a:t> pour </a:t>
            </a:r>
            <a:r>
              <a:rPr lang="en-US" dirty="0" err="1"/>
              <a:t>traitement</a:t>
            </a:r>
            <a:r>
              <a:rPr lang="en-US" dirty="0"/>
              <a:t> et </a:t>
            </a:r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FAF32759-7F28-4551-B1B9-6FD301AC749A}"/>
              </a:ext>
            </a:extLst>
          </p:cNvPr>
          <p:cNvSpPr txBox="1">
            <a:spLocks/>
          </p:cNvSpPr>
          <p:nvPr/>
        </p:nvSpPr>
        <p:spPr>
          <a:xfrm>
            <a:off x="1645298" y="168659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6308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961FE44A-C6E0-4013-9C15-59652C655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792055"/>
              </p:ext>
            </p:extLst>
          </p:nvPr>
        </p:nvGraphicFramePr>
        <p:xfrm>
          <a:off x="5938886" y="1270640"/>
          <a:ext cx="4555347" cy="536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2">
            <a:extLst>
              <a:ext uri="{FF2B5EF4-FFF2-40B4-BE49-F238E27FC236}">
                <a16:creationId xmlns:a16="http://schemas.microsoft.com/office/drawing/2014/main" id="{355244EA-6AA9-478B-922E-C7A48B504AD3}"/>
              </a:ext>
            </a:extLst>
          </p:cNvPr>
          <p:cNvSpPr txBox="1">
            <a:spLocks/>
          </p:cNvSpPr>
          <p:nvPr/>
        </p:nvSpPr>
        <p:spPr>
          <a:xfrm>
            <a:off x="1661510" y="223783"/>
            <a:ext cx="10668000" cy="61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49677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Le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B0663C-4338-4EE2-861E-80333FF69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3" y="1312315"/>
            <a:ext cx="5296107" cy="45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1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Nell'Armonia">
  <a:themeElements>
    <a:clrScheme name="Nell'Armonia">
      <a:dk1>
        <a:srgbClr val="4B6773"/>
      </a:dk1>
      <a:lt1>
        <a:srgbClr val="FFFFFF"/>
      </a:lt1>
      <a:dk2>
        <a:srgbClr val="F39200"/>
      </a:dk2>
      <a:lt2>
        <a:srgbClr val="EBEFF0"/>
      </a:lt2>
      <a:accent1>
        <a:srgbClr val="4B6773"/>
      </a:accent1>
      <a:accent2>
        <a:srgbClr val="F39200"/>
      </a:accent2>
      <a:accent3>
        <a:srgbClr val="90A4AD"/>
      </a:accent3>
      <a:accent4>
        <a:srgbClr val="00A26D"/>
      </a:accent4>
      <a:accent5>
        <a:srgbClr val="8B1D2A"/>
      </a:accent5>
      <a:accent6>
        <a:srgbClr val="8C2E63"/>
      </a:accent6>
      <a:hlink>
        <a:srgbClr val="F39200"/>
      </a:hlink>
      <a:folHlink>
        <a:srgbClr val="8B1D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6FE468843A9845B71A2BEC35AF0C83" ma:contentTypeVersion="10" ma:contentTypeDescription="Crée un document." ma:contentTypeScope="" ma:versionID="ada2914f5bce7941cce7348c53d2d37f">
  <xsd:schema xmlns:xsd="http://www.w3.org/2001/XMLSchema" xmlns:xs="http://www.w3.org/2001/XMLSchema" xmlns:p="http://schemas.microsoft.com/office/2006/metadata/properties" xmlns:ns3="bd4e9b21-28e6-4c02-a580-1efe5688d565" xmlns:ns4="6bf935b6-cb19-4521-a61e-c71fbb23a165" targetNamespace="http://schemas.microsoft.com/office/2006/metadata/properties" ma:root="true" ma:fieldsID="e1ed7d557276c3fa5e760b4643a6ed86" ns3:_="" ns4:_="">
    <xsd:import namespace="bd4e9b21-28e6-4c02-a580-1efe5688d565"/>
    <xsd:import namespace="6bf935b6-cb19-4521-a61e-c71fbb23a1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e9b21-28e6-4c02-a580-1efe5688d5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935b6-cb19-4521-a61e-c71fbb23a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8E96C-B4C6-45DA-83DA-A77EE06500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CA28F-07C6-4D75-AA2E-1FDBEF648F5A}">
  <ds:schemaRefs>
    <ds:schemaRef ds:uri="6bf935b6-cb19-4521-a61e-c71fbb23a165"/>
    <ds:schemaRef ds:uri="bd4e9b21-28e6-4c02-a580-1efe5688d5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C9274B-1BA9-47A2-818E-F0CA4434EAC8}">
  <ds:schemaRefs>
    <ds:schemaRef ds:uri="http://schemas.microsoft.com/office/infopath/2007/PartnerControls"/>
    <ds:schemaRef ds:uri="bd4e9b21-28e6-4c02-a580-1efe5688d565"/>
    <ds:schemaRef ds:uri="http://schemas.microsoft.com/office/2006/documentManagement/types"/>
    <ds:schemaRef ds:uri="6bf935b6-cb19-4521-a61e-c71fbb23a165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Grand écran</PresentationFormat>
  <Paragraphs>22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Thème Nell'Armonia</vt:lpstr>
      <vt:lpstr>Présentation PowerPoint</vt:lpstr>
      <vt:lpstr>Présentation PowerPoint</vt:lpstr>
      <vt:lpstr>Dataset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CARLIER Céline</dc:creator>
  <cp:lastModifiedBy>CARLIER Céline</cp:lastModifiedBy>
  <cp:revision>4</cp:revision>
  <dcterms:created xsi:type="dcterms:W3CDTF">2020-01-30T18:47:23Z</dcterms:created>
  <dcterms:modified xsi:type="dcterms:W3CDTF">2020-01-31T19:50:26Z</dcterms:modified>
</cp:coreProperties>
</file>