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335" y="779638"/>
            <a:ext cx="1720278" cy="1559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0498" y="3632952"/>
            <a:ext cx="1832820" cy="1993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82713" y="3632952"/>
            <a:ext cx="1832819" cy="1993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38289" y="2057601"/>
            <a:ext cx="1430886" cy="12377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36083" y="2057601"/>
            <a:ext cx="1479117" cy="12377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0498" y="6012053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3486" y="6028012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Spotify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031" y="2499351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Node.js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88755" y="2130019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calls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43486" y="2130019"/>
            <a:ext cx="1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 calls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1882" y="1269462"/>
            <a:ext cx="109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Magic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719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</TotalTime>
  <Words>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burdett</dc:creator>
  <cp:lastModifiedBy>adam burdett</cp:lastModifiedBy>
  <cp:revision>1</cp:revision>
  <dcterms:created xsi:type="dcterms:W3CDTF">2015-03-30T18:35:54Z</dcterms:created>
  <dcterms:modified xsi:type="dcterms:W3CDTF">2015-03-30T18:41:18Z</dcterms:modified>
</cp:coreProperties>
</file>